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</p:sldMasterIdLst>
  <p:notesMasterIdLst>
    <p:notesMasterId r:id="rId247"/>
  </p:notesMasterIdLst>
  <p:handoutMasterIdLst>
    <p:handoutMasterId r:id="rId248"/>
  </p:handoutMasterIdLst>
  <p:sldIdLst>
    <p:sldId id="853" r:id="rId3"/>
    <p:sldId id="854" r:id="rId4"/>
    <p:sldId id="1295" r:id="rId5"/>
    <p:sldId id="1296" r:id="rId6"/>
    <p:sldId id="520" r:id="rId7"/>
    <p:sldId id="526" r:id="rId8"/>
    <p:sldId id="1297" r:id="rId9"/>
    <p:sldId id="1298" r:id="rId10"/>
    <p:sldId id="1299" r:id="rId11"/>
    <p:sldId id="1300" r:id="rId12"/>
    <p:sldId id="1301" r:id="rId13"/>
    <p:sldId id="1302" r:id="rId14"/>
    <p:sldId id="1303" r:id="rId15"/>
    <p:sldId id="1304" r:id="rId16"/>
    <p:sldId id="1305" r:id="rId17"/>
    <p:sldId id="1306" r:id="rId18"/>
    <p:sldId id="1308" r:id="rId19"/>
    <p:sldId id="1307" r:id="rId20"/>
    <p:sldId id="1309" r:id="rId21"/>
    <p:sldId id="1310" r:id="rId22"/>
    <p:sldId id="1569" r:id="rId23"/>
    <p:sldId id="1312" r:id="rId24"/>
    <p:sldId id="1311" r:id="rId25"/>
    <p:sldId id="1313" r:id="rId26"/>
    <p:sldId id="1316" r:id="rId27"/>
    <p:sldId id="1314" r:id="rId28"/>
    <p:sldId id="1315" r:id="rId29"/>
    <p:sldId id="1317" r:id="rId30"/>
    <p:sldId id="1318" r:id="rId31"/>
    <p:sldId id="1319" r:id="rId32"/>
    <p:sldId id="1320" r:id="rId33"/>
    <p:sldId id="1321" r:id="rId34"/>
    <p:sldId id="1322" r:id="rId35"/>
    <p:sldId id="1570" r:id="rId36"/>
    <p:sldId id="1323" r:id="rId37"/>
    <p:sldId id="1324" r:id="rId38"/>
    <p:sldId id="1325" r:id="rId39"/>
    <p:sldId id="1326" r:id="rId40"/>
    <p:sldId id="1327" r:id="rId41"/>
    <p:sldId id="1328" r:id="rId42"/>
    <p:sldId id="1329" r:id="rId43"/>
    <p:sldId id="1330" r:id="rId44"/>
    <p:sldId id="1331" r:id="rId45"/>
    <p:sldId id="1563" r:id="rId46"/>
    <p:sldId id="1333" r:id="rId47"/>
    <p:sldId id="1543" r:id="rId48"/>
    <p:sldId id="1334" r:id="rId49"/>
    <p:sldId id="1335" r:id="rId50"/>
    <p:sldId id="1336" r:id="rId51"/>
    <p:sldId id="1337" r:id="rId52"/>
    <p:sldId id="1338" r:id="rId53"/>
    <p:sldId id="1339" r:id="rId54"/>
    <p:sldId id="1340" r:id="rId55"/>
    <p:sldId id="1341" r:id="rId56"/>
    <p:sldId id="1342" r:id="rId57"/>
    <p:sldId id="1343" r:id="rId58"/>
    <p:sldId id="1344" r:id="rId59"/>
    <p:sldId id="1509" r:id="rId60"/>
    <p:sldId id="1345" r:id="rId61"/>
    <p:sldId id="1544" r:id="rId62"/>
    <p:sldId id="1346" r:id="rId63"/>
    <p:sldId id="1347" r:id="rId64"/>
    <p:sldId id="1348" r:id="rId65"/>
    <p:sldId id="1349" r:id="rId66"/>
    <p:sldId id="1350" r:id="rId67"/>
    <p:sldId id="1353" r:id="rId68"/>
    <p:sldId id="1351" r:id="rId69"/>
    <p:sldId id="1352" r:id="rId70"/>
    <p:sldId id="1354" r:id="rId71"/>
    <p:sldId id="1355" r:id="rId72"/>
    <p:sldId id="1356" r:id="rId73"/>
    <p:sldId id="1357" r:id="rId74"/>
    <p:sldId id="1358" r:id="rId75"/>
    <p:sldId id="1359" r:id="rId76"/>
    <p:sldId id="1360" r:id="rId77"/>
    <p:sldId id="1361" r:id="rId78"/>
    <p:sldId id="1362" r:id="rId79"/>
    <p:sldId id="1363" r:id="rId80"/>
    <p:sldId id="1364" r:id="rId81"/>
    <p:sldId id="1365" r:id="rId82"/>
    <p:sldId id="1366" r:id="rId83"/>
    <p:sldId id="1367" r:id="rId84"/>
    <p:sldId id="1370" r:id="rId85"/>
    <p:sldId id="1368" r:id="rId86"/>
    <p:sldId id="1369" r:id="rId87"/>
    <p:sldId id="1371" r:id="rId88"/>
    <p:sldId id="1378" r:id="rId89"/>
    <p:sldId id="1372" r:id="rId90"/>
    <p:sldId id="1373" r:id="rId91"/>
    <p:sldId id="1375" r:id="rId92"/>
    <p:sldId id="1374" r:id="rId93"/>
    <p:sldId id="1376" r:id="rId94"/>
    <p:sldId id="1377" r:id="rId95"/>
    <p:sldId id="1381" r:id="rId96"/>
    <p:sldId id="1379" r:id="rId97"/>
    <p:sldId id="1545" r:id="rId98"/>
    <p:sldId id="1546" r:id="rId99"/>
    <p:sldId id="1547" r:id="rId100"/>
    <p:sldId id="1380" r:id="rId101"/>
    <p:sldId id="1382" r:id="rId102"/>
    <p:sldId id="1383" r:id="rId103"/>
    <p:sldId id="1384" r:id="rId104"/>
    <p:sldId id="1385" r:id="rId105"/>
    <p:sldId id="1386" r:id="rId106"/>
    <p:sldId id="1387" r:id="rId107"/>
    <p:sldId id="1402" r:id="rId108"/>
    <p:sldId id="1388" r:id="rId109"/>
    <p:sldId id="1389" r:id="rId110"/>
    <p:sldId id="1390" r:id="rId111"/>
    <p:sldId id="1391" r:id="rId112"/>
    <p:sldId id="1392" r:id="rId113"/>
    <p:sldId id="1393" r:id="rId114"/>
    <p:sldId id="1395" r:id="rId115"/>
    <p:sldId id="1394" r:id="rId116"/>
    <p:sldId id="1396" r:id="rId117"/>
    <p:sldId id="1397" r:id="rId118"/>
    <p:sldId id="1565" r:id="rId119"/>
    <p:sldId id="1566" r:id="rId120"/>
    <p:sldId id="1567" r:id="rId121"/>
    <p:sldId id="1568" r:id="rId122"/>
    <p:sldId id="1564" r:id="rId123"/>
    <p:sldId id="1404" r:id="rId124"/>
    <p:sldId id="1510" r:id="rId125"/>
    <p:sldId id="1398" r:id="rId126"/>
    <p:sldId id="1405" r:id="rId127"/>
    <p:sldId id="1511" r:id="rId128"/>
    <p:sldId id="1549" r:id="rId129"/>
    <p:sldId id="1548" r:id="rId130"/>
    <p:sldId id="1406" r:id="rId131"/>
    <p:sldId id="1571" r:id="rId132"/>
    <p:sldId id="1550" r:id="rId133"/>
    <p:sldId id="1399" r:id="rId134"/>
    <p:sldId id="1400" r:id="rId135"/>
    <p:sldId id="1401" r:id="rId136"/>
    <p:sldId id="1572" r:id="rId137"/>
    <p:sldId id="1407" r:id="rId138"/>
    <p:sldId id="1408" r:id="rId139"/>
    <p:sldId id="1409" r:id="rId140"/>
    <p:sldId id="1410" r:id="rId141"/>
    <p:sldId id="1411" r:id="rId142"/>
    <p:sldId id="1412" r:id="rId143"/>
    <p:sldId id="1414" r:id="rId144"/>
    <p:sldId id="1413" r:id="rId145"/>
    <p:sldId id="1415" r:id="rId146"/>
    <p:sldId id="1416" r:id="rId147"/>
    <p:sldId id="1417" r:id="rId148"/>
    <p:sldId id="1418" r:id="rId149"/>
    <p:sldId id="1420" r:id="rId150"/>
    <p:sldId id="1421" r:id="rId151"/>
    <p:sldId id="1422" r:id="rId152"/>
    <p:sldId id="1423" r:id="rId153"/>
    <p:sldId id="1513" r:id="rId154"/>
    <p:sldId id="1514" r:id="rId155"/>
    <p:sldId id="1427" r:id="rId156"/>
    <p:sldId id="1424" r:id="rId157"/>
    <p:sldId id="1425" r:id="rId158"/>
    <p:sldId id="1426" r:id="rId159"/>
    <p:sldId id="1428" r:id="rId160"/>
    <p:sldId id="1429" r:id="rId161"/>
    <p:sldId id="1430" r:id="rId162"/>
    <p:sldId id="1431" r:id="rId163"/>
    <p:sldId id="1432" r:id="rId164"/>
    <p:sldId id="1434" r:id="rId165"/>
    <p:sldId id="1435" r:id="rId166"/>
    <p:sldId id="1436" r:id="rId167"/>
    <p:sldId id="1437" r:id="rId168"/>
    <p:sldId id="1438" r:id="rId169"/>
    <p:sldId id="1439" r:id="rId170"/>
    <p:sldId id="1441" r:id="rId171"/>
    <p:sldId id="1442" r:id="rId172"/>
    <p:sldId id="1443" r:id="rId173"/>
    <p:sldId id="1444" r:id="rId174"/>
    <p:sldId id="1445" r:id="rId175"/>
    <p:sldId id="1446" r:id="rId176"/>
    <p:sldId id="1447" r:id="rId177"/>
    <p:sldId id="1448" r:id="rId178"/>
    <p:sldId id="1449" r:id="rId179"/>
    <p:sldId id="1450" r:id="rId180"/>
    <p:sldId id="1451" r:id="rId181"/>
    <p:sldId id="1452" r:id="rId182"/>
    <p:sldId id="1453" r:id="rId183"/>
    <p:sldId id="1454" r:id="rId184"/>
    <p:sldId id="1455" r:id="rId185"/>
    <p:sldId id="1456" r:id="rId186"/>
    <p:sldId id="1457" r:id="rId187"/>
    <p:sldId id="1458" r:id="rId188"/>
    <p:sldId id="1459" r:id="rId189"/>
    <p:sldId id="1460" r:id="rId190"/>
    <p:sldId id="1461" r:id="rId191"/>
    <p:sldId id="1462" r:id="rId192"/>
    <p:sldId id="1463" r:id="rId193"/>
    <p:sldId id="1464" r:id="rId194"/>
    <p:sldId id="1465" r:id="rId195"/>
    <p:sldId id="1466" r:id="rId196"/>
    <p:sldId id="1552" r:id="rId197"/>
    <p:sldId id="1553" r:id="rId198"/>
    <p:sldId id="1554" r:id="rId199"/>
    <p:sldId id="1555" r:id="rId200"/>
    <p:sldId id="1573" r:id="rId201"/>
    <p:sldId id="1468" r:id="rId202"/>
    <p:sldId id="1470" r:id="rId203"/>
    <p:sldId id="1517" r:id="rId204"/>
    <p:sldId id="1471" r:id="rId205"/>
    <p:sldId id="1516" r:id="rId206"/>
    <p:sldId id="1556" r:id="rId207"/>
    <p:sldId id="1518" r:id="rId208"/>
    <p:sldId id="1519" r:id="rId209"/>
    <p:sldId id="1520" r:id="rId210"/>
    <p:sldId id="1521" r:id="rId211"/>
    <p:sldId id="1523" r:id="rId212"/>
    <p:sldId id="1524" r:id="rId213"/>
    <p:sldId id="1525" r:id="rId214"/>
    <p:sldId id="1526" r:id="rId215"/>
    <p:sldId id="1527" r:id="rId216"/>
    <p:sldId id="1528" r:id="rId217"/>
    <p:sldId id="1467" r:id="rId218"/>
    <p:sldId id="1529" r:id="rId219"/>
    <p:sldId id="1557" r:id="rId220"/>
    <p:sldId id="1479" r:id="rId221"/>
    <p:sldId id="1478" r:id="rId222"/>
    <p:sldId id="1481" r:id="rId223"/>
    <p:sldId id="1480" r:id="rId224"/>
    <p:sldId id="1483" r:id="rId225"/>
    <p:sldId id="1530" r:id="rId226"/>
    <p:sldId id="1484" r:id="rId227"/>
    <p:sldId id="1531" r:id="rId228"/>
    <p:sldId id="1532" r:id="rId229"/>
    <p:sldId id="1497" r:id="rId230"/>
    <p:sldId id="1503" r:id="rId231"/>
    <p:sldId id="1504" r:id="rId232"/>
    <p:sldId id="1533" r:id="rId233"/>
    <p:sldId id="1534" r:id="rId234"/>
    <p:sldId id="1536" r:id="rId235"/>
    <p:sldId id="1535" r:id="rId236"/>
    <p:sldId id="1537" r:id="rId237"/>
    <p:sldId id="1538" r:id="rId238"/>
    <p:sldId id="1540" r:id="rId239"/>
    <p:sldId id="1539" r:id="rId240"/>
    <p:sldId id="1558" r:id="rId241"/>
    <p:sldId id="1541" r:id="rId242"/>
    <p:sldId id="1559" r:id="rId243"/>
    <p:sldId id="1560" r:id="rId244"/>
    <p:sldId id="1561" r:id="rId245"/>
    <p:sldId id="1562" r:id="rId246"/>
  </p:sldIdLst>
  <p:sldSz cx="10440988" cy="6858000"/>
  <p:notesSz cx="6797675" cy="9926638"/>
  <p:embeddedFontLst>
    <p:embeddedFont>
      <p:font typeface="Cambria Math" panose="02040503050406030204" pitchFamily="18" charset="0"/>
      <p:regular r:id="rId249"/>
    </p:embeddedFont>
    <p:embeddedFont>
      <p:font typeface="Candara" panose="020E0502030303020204" pitchFamily="34" charset="0"/>
      <p:regular r:id="rId250"/>
      <p:bold r:id="rId251"/>
      <p:italic r:id="rId252"/>
      <p:boldItalic r:id="rId253"/>
    </p:embeddedFont>
    <p:embeddedFont>
      <p:font typeface="Consolas" panose="020B0609020204030204" pitchFamily="49" charset="0"/>
      <p:regular r:id="rId254"/>
      <p:bold r:id="rId255"/>
      <p:italic r:id="rId256"/>
      <p:boldItalic r:id="rId257"/>
    </p:embeddedFont>
    <p:embeddedFont>
      <p:font typeface="Microsoft Sans Serif" panose="020B0604020202020204" pitchFamily="34" charset="0"/>
      <p:regular r:id="rId258"/>
    </p:embeddedFont>
    <p:embeddedFont>
      <p:font typeface="고도 M" panose="02000503000000020004" pitchFamily="2" charset="-127"/>
      <p:regular r:id="rId259"/>
    </p:embeddedFont>
    <p:embeddedFont>
      <p:font typeface="맑은 고딕" panose="020B0503020000020004" pitchFamily="50" charset="-127"/>
      <p:regular r:id="rId260"/>
      <p:bold r:id="rId261"/>
    </p:embeddedFont>
    <p:embeddedFont>
      <p:font typeface="맑은 고딕" panose="020B0503020000020004" pitchFamily="50" charset="-127"/>
      <p:regular r:id="rId260"/>
      <p:bold r:id="rId261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FFFF00"/>
    <a:srgbClr val="FF6600"/>
    <a:srgbClr val="66CCFF"/>
    <a:srgbClr val="FFFFCC"/>
    <a:srgbClr val="FEF0F3"/>
    <a:srgbClr val="FCD0D8"/>
    <a:srgbClr val="CCFFCC"/>
    <a:srgbClr val="E2E2F6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34" autoAdjust="0"/>
    <p:restoredTop sz="96353" autoAdjust="0"/>
  </p:normalViewPr>
  <p:slideViewPr>
    <p:cSldViewPr snapToGrid="0">
      <p:cViewPr varScale="1">
        <p:scale>
          <a:sx n="165" d="100"/>
          <a:sy n="165" d="100"/>
        </p:scale>
        <p:origin x="1728" y="96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226" Type="http://schemas.openxmlformats.org/officeDocument/2006/relationships/slide" Target="slides/slide22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37" Type="http://schemas.openxmlformats.org/officeDocument/2006/relationships/slide" Target="slides/slide235.xml"/><Relationship Id="rId258" Type="http://schemas.openxmlformats.org/officeDocument/2006/relationships/font" Target="fonts/font10.fntdata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248" Type="http://schemas.openxmlformats.org/officeDocument/2006/relationships/handoutMaster" Target="handoutMasters/handoutMaster1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59" Type="http://schemas.openxmlformats.org/officeDocument/2006/relationships/font" Target="fonts/font11.fntdata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slide" Target="slides/slide226.xml"/><Relationship Id="rId249" Type="http://schemas.openxmlformats.org/officeDocument/2006/relationships/font" Target="fonts/font1.fntdata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font" Target="fonts/font12.fntdata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39" Type="http://schemas.openxmlformats.org/officeDocument/2006/relationships/slide" Target="slides/slide237.xml"/><Relationship Id="rId250" Type="http://schemas.openxmlformats.org/officeDocument/2006/relationships/font" Target="fonts/font2.fntdata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240" Type="http://schemas.openxmlformats.org/officeDocument/2006/relationships/slide" Target="slides/slide238.xml"/><Relationship Id="rId261" Type="http://schemas.openxmlformats.org/officeDocument/2006/relationships/font" Target="fonts/font13.fntdata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1" Type="http://schemas.openxmlformats.org/officeDocument/2006/relationships/font" Target="fonts/font3.fntdata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slide" Target="slides/slide23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262" Type="http://schemas.openxmlformats.org/officeDocument/2006/relationships/commentAuthors" Target="commentAuthors.xml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font" Target="fonts/font4.fntdata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presProps" Target="presProps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font" Target="fonts/font5.fntdata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viewProps" Target="viewProps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font" Target="fonts/font6.fntdata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265" Type="http://schemas.openxmlformats.org/officeDocument/2006/relationships/theme" Target="theme/theme1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font" Target="fonts/font7.fntdata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266" Type="http://schemas.openxmlformats.org/officeDocument/2006/relationships/tableStyles" Target="tableStyles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font" Target="fonts/font8.fntdata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font" Target="fonts/font9.fntdata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6650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72105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0487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1308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16091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04527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92751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50310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16191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90359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67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71282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24068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15408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9377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82002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56303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8061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7630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96271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96261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01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53397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209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07065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41384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23280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732194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1870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770327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00958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220760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080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02219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84816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6473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136122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10875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01542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70148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184502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555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56650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9965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87963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22773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59567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27640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77529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86455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80804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761189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329382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67560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96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15645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63213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688244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738479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187684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24484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282423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638755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351149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439660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220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88018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12042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400804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299885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305050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25523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607759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932802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269564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467884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6821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6019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132310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525972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12382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586768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63329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024227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358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669649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997415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78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82642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029916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418049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339555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573788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40784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087722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188363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736646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104556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3748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56616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14539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021543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613016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315768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964146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836902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497023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517559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405327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714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00494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54858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973750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50582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266508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556295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82585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088394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628394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126085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0898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100507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878122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599454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377612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670019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789254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792472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279733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86492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720142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7501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08131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178638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23032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726030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517524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758575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982365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116680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303497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2522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6840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639967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686890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796488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106839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846790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950395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637190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06570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395724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7849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7992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6129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0447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4969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2908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8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429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2600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9033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5395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9453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0142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579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84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2293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2832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738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219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6625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468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7317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4712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6292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2454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3733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4565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4820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563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63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5450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0520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3879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8363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618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8852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5087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10689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19302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36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276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27678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6635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6574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24112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59382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69520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62577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4918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49594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73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8538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12438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3772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85809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00753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39697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6131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93415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45425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8026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726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8604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5758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16842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75419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73187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17959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40777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92744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69453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78687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703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20826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94372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9713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52987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73855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76313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17045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29071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45790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99393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807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915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7" Type="http://schemas.openxmlformats.org/officeDocument/2006/relationships/image" Target="../media/image36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jpeg"/><Relationship Id="rId5" Type="http://schemas.openxmlformats.org/officeDocument/2006/relationships/image" Target="../media/image3642.png"/><Relationship Id="rId4" Type="http://schemas.openxmlformats.org/officeDocument/2006/relationships/image" Target="../media/image363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5.png"/><Relationship Id="rId5" Type="http://schemas.openxmlformats.org/officeDocument/2006/relationships/image" Target="../media/image256.jpeg"/><Relationship Id="rId4" Type="http://schemas.openxmlformats.org/officeDocument/2006/relationships/image" Target="../media/image3632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13" Type="http://schemas.openxmlformats.org/officeDocument/2006/relationships/image" Target="../media/image376.png"/><Relationship Id="rId18" Type="http://schemas.openxmlformats.org/officeDocument/2006/relationships/image" Target="../media/image382.png"/><Relationship Id="rId3" Type="http://schemas.openxmlformats.org/officeDocument/2006/relationships/image" Target="../media/image366.png"/><Relationship Id="rId7" Type="http://schemas.openxmlformats.org/officeDocument/2006/relationships/image" Target="../media/image370.png"/><Relationship Id="rId12" Type="http://schemas.openxmlformats.org/officeDocument/2006/relationships/image" Target="../media/image375.png"/><Relationship Id="rId17" Type="http://schemas.openxmlformats.org/officeDocument/2006/relationships/image" Target="../media/image381.png"/><Relationship Id="rId2" Type="http://schemas.openxmlformats.org/officeDocument/2006/relationships/notesSlide" Target="../notesSlides/notesSlide105.xml"/><Relationship Id="rId16" Type="http://schemas.openxmlformats.org/officeDocument/2006/relationships/image" Target="../media/image379.png"/><Relationship Id="rId20" Type="http://schemas.openxmlformats.org/officeDocument/2006/relationships/image" Target="../media/image3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9.png"/><Relationship Id="rId11" Type="http://schemas.openxmlformats.org/officeDocument/2006/relationships/image" Target="../media/image374.png"/><Relationship Id="rId5" Type="http://schemas.openxmlformats.org/officeDocument/2006/relationships/image" Target="../media/image368.png"/><Relationship Id="rId15" Type="http://schemas.openxmlformats.org/officeDocument/2006/relationships/image" Target="../media/image378.png"/><Relationship Id="rId10" Type="http://schemas.openxmlformats.org/officeDocument/2006/relationships/image" Target="../media/image373.png"/><Relationship Id="rId19" Type="http://schemas.openxmlformats.org/officeDocument/2006/relationships/image" Target="../media/image383.png"/><Relationship Id="rId4" Type="http://schemas.openxmlformats.org/officeDocument/2006/relationships/image" Target="../media/image367.png"/><Relationship Id="rId9" Type="http://schemas.openxmlformats.org/officeDocument/2006/relationships/image" Target="../media/image372.png"/><Relationship Id="rId14" Type="http://schemas.openxmlformats.org/officeDocument/2006/relationships/image" Target="../media/image37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0.png"/><Relationship Id="rId13" Type="http://schemas.openxmlformats.org/officeDocument/2006/relationships/image" Target="../media/image3680.png"/><Relationship Id="rId3" Type="http://schemas.openxmlformats.org/officeDocument/2006/relationships/image" Target="../media/image3600.png"/><Relationship Id="rId7" Type="http://schemas.openxmlformats.org/officeDocument/2006/relationships/image" Target="../media/image3620.png"/><Relationship Id="rId12" Type="http://schemas.openxmlformats.org/officeDocument/2006/relationships/image" Target="../media/image367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41.png"/><Relationship Id="rId11" Type="http://schemas.openxmlformats.org/officeDocument/2006/relationships/image" Target="../media/image3660.png"/><Relationship Id="rId5" Type="http://schemas.openxmlformats.org/officeDocument/2006/relationships/image" Target="../media/image2710.png"/><Relationship Id="rId15" Type="http://schemas.openxmlformats.org/officeDocument/2006/relationships/image" Target="../media/image295.png"/><Relationship Id="rId10" Type="http://schemas.openxmlformats.org/officeDocument/2006/relationships/image" Target="../media/image3650.png"/><Relationship Id="rId4" Type="http://schemas.openxmlformats.org/officeDocument/2006/relationships/image" Target="../media/image3631.png"/><Relationship Id="rId9" Type="http://schemas.openxmlformats.org/officeDocument/2006/relationships/image" Target="../media/image3640.png"/><Relationship Id="rId14" Type="http://schemas.openxmlformats.org/officeDocument/2006/relationships/image" Target="../media/image3690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0.png"/><Relationship Id="rId13" Type="http://schemas.openxmlformats.org/officeDocument/2006/relationships/image" Target="../media/image3820.png"/><Relationship Id="rId18" Type="http://schemas.openxmlformats.org/officeDocument/2006/relationships/image" Target="../media/image387.png"/><Relationship Id="rId3" Type="http://schemas.openxmlformats.org/officeDocument/2006/relationships/image" Target="../media/image3600.png"/><Relationship Id="rId21" Type="http://schemas.openxmlformats.org/officeDocument/2006/relationships/image" Target="../media/image389.png"/><Relationship Id="rId7" Type="http://schemas.openxmlformats.org/officeDocument/2006/relationships/image" Target="../media/image3750.png"/><Relationship Id="rId12" Type="http://schemas.openxmlformats.org/officeDocument/2006/relationships/image" Target="../media/image3810.png"/><Relationship Id="rId17" Type="http://schemas.openxmlformats.org/officeDocument/2006/relationships/image" Target="../media/image386.png"/><Relationship Id="rId2" Type="http://schemas.openxmlformats.org/officeDocument/2006/relationships/notesSlide" Target="../notesSlides/notesSlide108.xml"/><Relationship Id="rId16" Type="http://schemas.openxmlformats.org/officeDocument/2006/relationships/image" Target="../media/image385.png"/><Relationship Id="rId20" Type="http://schemas.openxmlformats.org/officeDocument/2006/relationships/image" Target="../media/image3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0.png"/><Relationship Id="rId11" Type="http://schemas.openxmlformats.org/officeDocument/2006/relationships/image" Target="../media/image3790.png"/><Relationship Id="rId5" Type="http://schemas.openxmlformats.org/officeDocument/2006/relationships/image" Target="../media/image3730.png"/><Relationship Id="rId15" Type="http://schemas.openxmlformats.org/officeDocument/2006/relationships/image" Target="../media/image3840.png"/><Relationship Id="rId10" Type="http://schemas.openxmlformats.org/officeDocument/2006/relationships/image" Target="../media/image3780.png"/><Relationship Id="rId19" Type="http://schemas.openxmlformats.org/officeDocument/2006/relationships/image" Target="../media/image3701.png"/><Relationship Id="rId4" Type="http://schemas.openxmlformats.org/officeDocument/2006/relationships/image" Target="../media/image3720.png"/><Relationship Id="rId9" Type="http://schemas.openxmlformats.org/officeDocument/2006/relationships/image" Target="../media/image3770.png"/><Relationship Id="rId14" Type="http://schemas.openxmlformats.org/officeDocument/2006/relationships/image" Target="../media/image3830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13" Type="http://schemas.openxmlformats.org/officeDocument/2006/relationships/image" Target="../media/image400.png"/><Relationship Id="rId18" Type="http://schemas.openxmlformats.org/officeDocument/2006/relationships/image" Target="../media/image394.png"/><Relationship Id="rId3" Type="http://schemas.openxmlformats.org/officeDocument/2006/relationships/image" Target="../media/image3600.png"/><Relationship Id="rId21" Type="http://schemas.openxmlformats.org/officeDocument/2006/relationships/image" Target="../media/image406.png"/><Relationship Id="rId7" Type="http://schemas.openxmlformats.org/officeDocument/2006/relationships/image" Target="../media/image3700.png"/><Relationship Id="rId12" Type="http://schemas.openxmlformats.org/officeDocument/2006/relationships/image" Target="../media/image399.png"/><Relationship Id="rId17" Type="http://schemas.openxmlformats.org/officeDocument/2006/relationships/image" Target="../media/image387.png"/><Relationship Id="rId2" Type="http://schemas.openxmlformats.org/officeDocument/2006/relationships/notesSlide" Target="../notesSlides/notesSlide109.xml"/><Relationship Id="rId16" Type="http://schemas.openxmlformats.org/officeDocument/2006/relationships/image" Target="../media/image386.png"/><Relationship Id="rId20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3.png"/><Relationship Id="rId11" Type="http://schemas.openxmlformats.org/officeDocument/2006/relationships/image" Target="../media/image398.png"/><Relationship Id="rId24" Type="http://schemas.openxmlformats.org/officeDocument/2006/relationships/image" Target="../media/image409.png"/><Relationship Id="rId5" Type="http://schemas.openxmlformats.org/officeDocument/2006/relationships/image" Target="../media/image392.png"/><Relationship Id="rId15" Type="http://schemas.openxmlformats.org/officeDocument/2006/relationships/image" Target="../media/image3710.png"/><Relationship Id="rId23" Type="http://schemas.openxmlformats.org/officeDocument/2006/relationships/image" Target="../media/image408.png"/><Relationship Id="rId10" Type="http://schemas.openxmlformats.org/officeDocument/2006/relationships/image" Target="../media/image397.png"/><Relationship Id="rId19" Type="http://schemas.openxmlformats.org/officeDocument/2006/relationships/image" Target="../media/image396.png"/><Relationship Id="rId4" Type="http://schemas.openxmlformats.org/officeDocument/2006/relationships/image" Target="../media/image391.png"/><Relationship Id="rId9" Type="http://schemas.openxmlformats.org/officeDocument/2006/relationships/image" Target="../media/image3711.png"/><Relationship Id="rId14" Type="http://schemas.openxmlformats.org/officeDocument/2006/relationships/image" Target="../media/image401.png"/><Relationship Id="rId22" Type="http://schemas.openxmlformats.org/officeDocument/2006/relationships/image" Target="../media/image40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13" Type="http://schemas.openxmlformats.org/officeDocument/2006/relationships/image" Target="../media/image402.png"/><Relationship Id="rId3" Type="http://schemas.openxmlformats.org/officeDocument/2006/relationships/image" Target="../media/image3600.png"/><Relationship Id="rId7" Type="http://schemas.openxmlformats.org/officeDocument/2006/relationships/image" Target="../media/image413.png"/><Relationship Id="rId12" Type="http://schemas.openxmlformats.org/officeDocument/2006/relationships/image" Target="../media/image414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2.png"/><Relationship Id="rId11" Type="http://schemas.openxmlformats.org/officeDocument/2006/relationships/image" Target="../media/image404.png"/><Relationship Id="rId5" Type="http://schemas.openxmlformats.org/officeDocument/2006/relationships/image" Target="../media/image411.png"/><Relationship Id="rId10" Type="http://schemas.openxmlformats.org/officeDocument/2006/relationships/image" Target="../media/image403.png"/><Relationship Id="rId4" Type="http://schemas.openxmlformats.org/officeDocument/2006/relationships/image" Target="../media/image410.png"/><Relationship Id="rId9" Type="http://schemas.openxmlformats.org/officeDocument/2006/relationships/image" Target="../media/image3880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3" Type="http://schemas.openxmlformats.org/officeDocument/2006/relationships/image" Target="../media/image420.png"/><Relationship Id="rId7" Type="http://schemas.openxmlformats.org/officeDocument/2006/relationships/image" Target="../media/image424.png"/><Relationship Id="rId12" Type="http://schemas.openxmlformats.org/officeDocument/2006/relationships/image" Target="../media/image429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428.png"/><Relationship Id="rId5" Type="http://schemas.openxmlformats.org/officeDocument/2006/relationships/image" Target="../media/image422.png"/><Relationship Id="rId10" Type="http://schemas.openxmlformats.org/officeDocument/2006/relationships/image" Target="../media/image427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31.png"/></Relationships>
</file>

<file path=ppt/slides/_rels/slide1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26" Type="http://schemas.openxmlformats.org/officeDocument/2006/relationships/image" Target="../media/image415.png"/><Relationship Id="rId39" Type="http://schemas.openxmlformats.org/officeDocument/2006/relationships/image" Target="../media/image443.png"/><Relationship Id="rId34" Type="http://schemas.openxmlformats.org/officeDocument/2006/relationships/image" Target="../media/image436.png"/><Relationship Id="rId42" Type="http://schemas.openxmlformats.org/officeDocument/2006/relationships/image" Target="../media/image448.png"/><Relationship Id="rId47" Type="http://schemas.openxmlformats.org/officeDocument/2006/relationships/image" Target="../media/image454.png"/><Relationship Id="rId50" Type="http://schemas.openxmlformats.org/officeDocument/2006/relationships/image" Target="../media/image4371.png"/><Relationship Id="rId55" Type="http://schemas.openxmlformats.org/officeDocument/2006/relationships/image" Target="../media/image455.png"/><Relationship Id="rId25" Type="http://schemas.openxmlformats.org/officeDocument/2006/relationships/image" Target="../media/image446.png"/><Relationship Id="rId33" Type="http://schemas.openxmlformats.org/officeDocument/2006/relationships/image" Target="../media/image435.png"/><Relationship Id="rId38" Type="http://schemas.openxmlformats.org/officeDocument/2006/relationships/image" Target="../media/image416.png"/><Relationship Id="rId46" Type="http://schemas.openxmlformats.org/officeDocument/2006/relationships/image" Target="../media/image453.png"/><Relationship Id="rId59" Type="http://schemas.openxmlformats.org/officeDocument/2006/relationships/image" Target="../media/image459.png"/><Relationship Id="rId2" Type="http://schemas.openxmlformats.org/officeDocument/2006/relationships/notesSlide" Target="../notesSlides/notesSlide115.xml"/><Relationship Id="rId41" Type="http://schemas.openxmlformats.org/officeDocument/2006/relationships/image" Target="../media/image419.png"/><Relationship Id="rId54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0.png"/><Relationship Id="rId11" Type="http://schemas.openxmlformats.org/officeDocument/2006/relationships/image" Target="../media/image434.png"/><Relationship Id="rId32" Type="http://schemas.openxmlformats.org/officeDocument/2006/relationships/image" Target="../media/image433.png"/><Relationship Id="rId37" Type="http://schemas.openxmlformats.org/officeDocument/2006/relationships/image" Target="../media/image441.png"/><Relationship Id="rId40" Type="http://schemas.openxmlformats.org/officeDocument/2006/relationships/image" Target="../media/image417.png"/><Relationship Id="rId45" Type="http://schemas.openxmlformats.org/officeDocument/2006/relationships/image" Target="../media/image452.png"/><Relationship Id="rId53" Type="http://schemas.openxmlformats.org/officeDocument/2006/relationships/image" Target="../media/image445.png"/><Relationship Id="rId58" Type="http://schemas.openxmlformats.org/officeDocument/2006/relationships/image" Target="../media/image458.png"/><Relationship Id="rId5" Type="http://schemas.openxmlformats.org/officeDocument/2006/relationships/image" Target="../media/image432.png"/><Relationship Id="rId49" Type="http://schemas.openxmlformats.org/officeDocument/2006/relationships/image" Target="../media/image4170.png"/><Relationship Id="rId57" Type="http://schemas.openxmlformats.org/officeDocument/2006/relationships/image" Target="../media/image457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31" Type="http://schemas.openxmlformats.org/officeDocument/2006/relationships/image" Target="../media/image418.png"/><Relationship Id="rId44" Type="http://schemas.openxmlformats.org/officeDocument/2006/relationships/image" Target="../media/image451.png"/><Relationship Id="rId52" Type="http://schemas.openxmlformats.org/officeDocument/2006/relationships/image" Target="../media/image439.png"/><Relationship Id="rId4" Type="http://schemas.openxmlformats.org/officeDocument/2006/relationships/image" Target="../media/image421.png"/><Relationship Id="rId43" Type="http://schemas.openxmlformats.org/officeDocument/2006/relationships/image" Target="../media/image449.png"/><Relationship Id="rId48" Type="http://schemas.openxmlformats.org/officeDocument/2006/relationships/image" Target="../media/image437.png"/><Relationship Id="rId56" Type="http://schemas.openxmlformats.org/officeDocument/2006/relationships/image" Target="../media/image456.png"/><Relationship Id="rId51" Type="http://schemas.openxmlformats.org/officeDocument/2006/relationships/image" Target="../media/image438.png"/><Relationship Id="rId3" Type="http://schemas.openxmlformats.org/officeDocument/2006/relationships/image" Target="../media/image420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18" Type="http://schemas.openxmlformats.org/officeDocument/2006/relationships/image" Target="../media/image467.png"/><Relationship Id="rId39" Type="http://schemas.openxmlformats.org/officeDocument/2006/relationships/image" Target="../media/image473.png"/><Relationship Id="rId34" Type="http://schemas.openxmlformats.org/officeDocument/2006/relationships/image" Target="../media/image4670.png"/><Relationship Id="rId42" Type="http://schemas.openxmlformats.org/officeDocument/2006/relationships/image" Target="../media/image475.png"/><Relationship Id="rId7" Type="http://schemas.openxmlformats.org/officeDocument/2006/relationships/image" Target="../media/image461.png"/><Relationship Id="rId12" Type="http://schemas.openxmlformats.org/officeDocument/2006/relationships/image" Target="../media/image4350.png"/><Relationship Id="rId17" Type="http://schemas.openxmlformats.org/officeDocument/2006/relationships/image" Target="../media/image466.png"/><Relationship Id="rId25" Type="http://schemas.openxmlformats.org/officeDocument/2006/relationships/image" Target="../media/image4590.png"/><Relationship Id="rId33" Type="http://schemas.openxmlformats.org/officeDocument/2006/relationships/image" Target="../media/image447.png"/><Relationship Id="rId38" Type="http://schemas.openxmlformats.org/officeDocument/2006/relationships/image" Target="../media/image472.png"/><Relationship Id="rId2" Type="http://schemas.openxmlformats.org/officeDocument/2006/relationships/notesSlide" Target="../notesSlides/notesSlide121.xml"/><Relationship Id="rId16" Type="http://schemas.openxmlformats.org/officeDocument/2006/relationships/image" Target="../media/image465.png"/><Relationship Id="rId20" Type="http://schemas.openxmlformats.org/officeDocument/2006/relationships/image" Target="../media/image4411.png"/><Relationship Id="rId29" Type="http://schemas.openxmlformats.org/officeDocument/2006/relationships/image" Target="../media/image4500.png"/><Relationship Id="rId41" Type="http://schemas.openxmlformats.org/officeDocument/2006/relationships/image" Target="../media/image4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11" Type="http://schemas.openxmlformats.org/officeDocument/2006/relationships/image" Target="../media/image434.png"/><Relationship Id="rId24" Type="http://schemas.openxmlformats.org/officeDocument/2006/relationships/image" Target="../media/image4450.png"/><Relationship Id="rId32" Type="http://schemas.openxmlformats.org/officeDocument/2006/relationships/image" Target="../media/image444.png"/><Relationship Id="rId37" Type="http://schemas.openxmlformats.org/officeDocument/2006/relationships/image" Target="../media/image471.png"/><Relationship Id="rId40" Type="http://schemas.openxmlformats.org/officeDocument/2006/relationships/image" Target="../media/image4681.png"/><Relationship Id="rId45" Type="http://schemas.openxmlformats.org/officeDocument/2006/relationships/image" Target="../media/image478.png"/><Relationship Id="rId5" Type="http://schemas.openxmlformats.org/officeDocument/2006/relationships/image" Target="../media/image432.png"/><Relationship Id="rId15" Type="http://schemas.openxmlformats.org/officeDocument/2006/relationships/image" Target="../media/image464.png"/><Relationship Id="rId36" Type="http://schemas.openxmlformats.org/officeDocument/2006/relationships/image" Target="../media/image4600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31" Type="http://schemas.openxmlformats.org/officeDocument/2006/relationships/image" Target="../media/image442.png"/><Relationship Id="rId44" Type="http://schemas.openxmlformats.org/officeDocument/2006/relationships/image" Target="../media/image477.png"/><Relationship Id="rId4" Type="http://schemas.openxmlformats.org/officeDocument/2006/relationships/image" Target="../media/image421.png"/><Relationship Id="rId9" Type="http://schemas.openxmlformats.org/officeDocument/2006/relationships/image" Target="../media/image462.png"/><Relationship Id="rId14" Type="http://schemas.openxmlformats.org/officeDocument/2006/relationships/image" Target="../media/image463.png"/><Relationship Id="rId30" Type="http://schemas.openxmlformats.org/officeDocument/2006/relationships/image" Target="../media/image468.png"/><Relationship Id="rId35" Type="http://schemas.openxmlformats.org/officeDocument/2006/relationships/image" Target="../media/image470.png"/><Relationship Id="rId43" Type="http://schemas.openxmlformats.org/officeDocument/2006/relationships/image" Target="../media/image476.png"/><Relationship Id="rId8" Type="http://schemas.openxmlformats.org/officeDocument/2006/relationships/image" Target="../media/image425.png"/><Relationship Id="rId3" Type="http://schemas.openxmlformats.org/officeDocument/2006/relationships/image" Target="../media/image42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41.png"/><Relationship Id="rId4" Type="http://schemas.openxmlformats.org/officeDocument/2006/relationships/image" Target="../media/image4731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0.png"/><Relationship Id="rId13" Type="http://schemas.openxmlformats.org/officeDocument/2006/relationships/image" Target="../media/image4780.png"/><Relationship Id="rId18" Type="http://schemas.openxmlformats.org/officeDocument/2006/relationships/image" Target="../media/image483.png"/><Relationship Id="rId3" Type="http://schemas.openxmlformats.org/officeDocument/2006/relationships/image" Target="../media/image4680.png"/><Relationship Id="rId7" Type="http://schemas.openxmlformats.org/officeDocument/2006/relationships/image" Target="../media/image4720.png"/><Relationship Id="rId12" Type="http://schemas.openxmlformats.org/officeDocument/2006/relationships/image" Target="../media/image4770.png"/><Relationship Id="rId17" Type="http://schemas.openxmlformats.org/officeDocument/2006/relationships/image" Target="../media/image469.png"/><Relationship Id="rId2" Type="http://schemas.openxmlformats.org/officeDocument/2006/relationships/notesSlide" Target="../notesSlides/notesSlide124.xml"/><Relationship Id="rId16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10.png"/><Relationship Id="rId11" Type="http://schemas.openxmlformats.org/officeDocument/2006/relationships/image" Target="../media/image4760.png"/><Relationship Id="rId5" Type="http://schemas.openxmlformats.org/officeDocument/2006/relationships/image" Target="../media/image4700.png"/><Relationship Id="rId15" Type="http://schemas.openxmlformats.org/officeDocument/2006/relationships/image" Target="../media/image480.png"/><Relationship Id="rId10" Type="http://schemas.openxmlformats.org/officeDocument/2006/relationships/image" Target="../media/image4750.png"/><Relationship Id="rId4" Type="http://schemas.openxmlformats.org/officeDocument/2006/relationships/image" Target="../media/image4690.png"/><Relationship Id="rId9" Type="http://schemas.openxmlformats.org/officeDocument/2006/relationships/image" Target="../media/image4740.png"/><Relationship Id="rId14" Type="http://schemas.openxmlformats.org/officeDocument/2006/relationships/image" Target="../media/image479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0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5.png"/><Relationship Id="rId4" Type="http://schemas.openxmlformats.org/officeDocument/2006/relationships/image" Target="../media/image484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0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6.png"/><Relationship Id="rId4" Type="http://schemas.openxmlformats.org/officeDocument/2006/relationships/image" Target="../media/image4840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0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7.png"/><Relationship Id="rId4" Type="http://schemas.openxmlformats.org/officeDocument/2006/relationships/image" Target="../media/image484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1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12.png"/><Relationship Id="rId9" Type="http://schemas.openxmlformats.org/officeDocument/2006/relationships/image" Target="../media/image30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0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0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489.png"/><Relationship Id="rId4" Type="http://schemas.openxmlformats.org/officeDocument/2006/relationships/image" Target="../media/image48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0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3.png"/><Relationship Id="rId5" Type="http://schemas.openxmlformats.org/officeDocument/2006/relationships/image" Target="../media/image492.png"/><Relationship Id="rId4" Type="http://schemas.openxmlformats.org/officeDocument/2006/relationships/image" Target="../media/image491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0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10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0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0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5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6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7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gif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gif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0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10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0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0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5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0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6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7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5.png"/><Relationship Id="rId5" Type="http://schemas.openxmlformats.org/officeDocument/2006/relationships/image" Target="../media/image514.png"/><Relationship Id="rId4" Type="http://schemas.openxmlformats.org/officeDocument/2006/relationships/image" Target="../media/image513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9.png"/><Relationship Id="rId4" Type="http://schemas.openxmlformats.org/officeDocument/2006/relationships/image" Target="../media/image5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7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10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0.png"/><Relationship Id="rId11" Type="http://schemas.openxmlformats.org/officeDocument/2006/relationships/image" Target="../media/image37.png"/><Relationship Id="rId5" Type="http://schemas.openxmlformats.org/officeDocument/2006/relationships/image" Target="../media/image3110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1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5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7.png"/><Relationship Id="rId5" Type="http://schemas.openxmlformats.org/officeDocument/2006/relationships/image" Target="../media/image526.png"/><Relationship Id="rId4" Type="http://schemas.openxmlformats.org/officeDocument/2006/relationships/image" Target="../media/image525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9.png"/><Relationship Id="rId5" Type="http://schemas.openxmlformats.org/officeDocument/2006/relationships/image" Target="../media/image528.png"/><Relationship Id="rId4" Type="http://schemas.openxmlformats.org/officeDocument/2006/relationships/image" Target="../media/image525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1.png"/><Relationship Id="rId5" Type="http://schemas.openxmlformats.org/officeDocument/2006/relationships/image" Target="../media/image530.png"/><Relationship Id="rId4" Type="http://schemas.openxmlformats.org/officeDocument/2006/relationships/image" Target="../media/image525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0.png"/><Relationship Id="rId13" Type="http://schemas.openxmlformats.org/officeDocument/2006/relationships/image" Target="../media/image45.png"/><Relationship Id="rId3" Type="http://schemas.openxmlformats.org/officeDocument/2006/relationships/image" Target="../media/image2910.png"/><Relationship Id="rId7" Type="http://schemas.openxmlformats.org/officeDocument/2006/relationships/image" Target="../media/image33.png"/><Relationship Id="rId12" Type="http://schemas.openxmlformats.org/officeDocument/2006/relationships/image" Target="../media/image3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37.png"/><Relationship Id="rId5" Type="http://schemas.openxmlformats.org/officeDocument/2006/relationships/image" Target="../media/image3110.png"/><Relationship Id="rId15" Type="http://schemas.openxmlformats.org/officeDocument/2006/relationships/image" Target="../media/image47.png"/><Relationship Id="rId10" Type="http://schemas.openxmlformats.org/officeDocument/2006/relationships/image" Target="../media/image3610.png"/><Relationship Id="rId4" Type="http://schemas.openxmlformats.org/officeDocument/2006/relationships/image" Target="../media/image3010.png"/><Relationship Id="rId9" Type="http://schemas.openxmlformats.org/officeDocument/2006/relationships/image" Target="../media/image4410.png"/><Relationship Id="rId14" Type="http://schemas.openxmlformats.org/officeDocument/2006/relationships/image" Target="../media/image46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0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291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0.png"/><Relationship Id="rId5" Type="http://schemas.openxmlformats.org/officeDocument/2006/relationships/image" Target="../media/image3110.png"/><Relationship Id="rId4" Type="http://schemas.openxmlformats.org/officeDocument/2006/relationships/image" Target="../media/image3010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291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0.png"/><Relationship Id="rId5" Type="http://schemas.openxmlformats.org/officeDocument/2006/relationships/image" Target="../media/image3110.png"/><Relationship Id="rId4" Type="http://schemas.openxmlformats.org/officeDocument/2006/relationships/image" Target="../media/image3010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0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9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570.png"/><Relationship Id="rId4" Type="http://schemas.openxmlformats.org/officeDocument/2006/relationships/image" Target="../media/image59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3.png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61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18" Type="http://schemas.openxmlformats.org/officeDocument/2006/relationships/image" Target="../media/image146.png"/><Relationship Id="rId3" Type="http://schemas.openxmlformats.org/officeDocument/2006/relationships/image" Target="../media/image130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17" Type="http://schemas.openxmlformats.org/officeDocument/2006/relationships/image" Target="../media/image145.pn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9.png"/><Relationship Id="rId5" Type="http://schemas.openxmlformats.org/officeDocument/2006/relationships/image" Target="../media/image132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19" Type="http://schemas.openxmlformats.org/officeDocument/2006/relationships/image" Target="../media/image147.png"/><Relationship Id="rId4" Type="http://schemas.openxmlformats.org/officeDocument/2006/relationships/image" Target="../media/image134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0.png"/><Relationship Id="rId3" Type="http://schemas.openxmlformats.org/officeDocument/2006/relationships/image" Target="../media/image1400.png"/><Relationship Id="rId7" Type="http://schemas.openxmlformats.org/officeDocument/2006/relationships/image" Target="../media/image135.png"/><Relationship Id="rId12" Type="http://schemas.openxmlformats.org/officeDocument/2006/relationships/image" Target="../media/image1440.png"/><Relationship Id="rId17" Type="http://schemas.openxmlformats.org/officeDocument/2006/relationships/image" Target="../media/image149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30.png"/><Relationship Id="rId5" Type="http://schemas.openxmlformats.org/officeDocument/2006/relationships/image" Target="../media/image132.png"/><Relationship Id="rId15" Type="http://schemas.openxmlformats.org/officeDocument/2006/relationships/image" Target="../media/image1470.png"/><Relationship Id="rId10" Type="http://schemas.openxmlformats.org/officeDocument/2006/relationships/image" Target="../media/image1420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Relationship Id="rId14" Type="http://schemas.openxmlformats.org/officeDocument/2006/relationships/image" Target="../media/image146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0.png"/><Relationship Id="rId18" Type="http://schemas.openxmlformats.org/officeDocument/2006/relationships/image" Target="../media/image1510.png"/><Relationship Id="rId3" Type="http://schemas.openxmlformats.org/officeDocument/2006/relationships/image" Target="../media/image1400.png"/><Relationship Id="rId7" Type="http://schemas.openxmlformats.org/officeDocument/2006/relationships/image" Target="../media/image135.png"/><Relationship Id="rId12" Type="http://schemas.openxmlformats.org/officeDocument/2006/relationships/image" Target="../media/image1440.png"/><Relationship Id="rId17" Type="http://schemas.openxmlformats.org/officeDocument/2006/relationships/image" Target="../media/image1500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1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60.png"/><Relationship Id="rId5" Type="http://schemas.openxmlformats.org/officeDocument/2006/relationships/image" Target="../media/image132.png"/><Relationship Id="rId15" Type="http://schemas.openxmlformats.org/officeDocument/2006/relationships/image" Target="../media/image151.png"/><Relationship Id="rId10" Type="http://schemas.openxmlformats.org/officeDocument/2006/relationships/image" Target="../media/image1420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Relationship Id="rId14" Type="http://schemas.openxmlformats.org/officeDocument/2006/relationships/image" Target="../media/image15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18" Type="http://schemas.openxmlformats.org/officeDocument/2006/relationships/image" Target="../media/image167.png"/><Relationship Id="rId3" Type="http://schemas.openxmlformats.org/officeDocument/2006/relationships/image" Target="../media/image152.png"/><Relationship Id="rId21" Type="http://schemas.openxmlformats.org/officeDocument/2006/relationships/image" Target="../media/image170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65.png"/><Relationship Id="rId20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19" Type="http://schemas.openxmlformats.org/officeDocument/2006/relationships/image" Target="../media/image168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5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1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26" Type="http://schemas.openxmlformats.org/officeDocument/2006/relationships/image" Target="../media/image193.png"/><Relationship Id="rId3" Type="http://schemas.openxmlformats.org/officeDocument/2006/relationships/image" Target="../media/image171.png"/><Relationship Id="rId21" Type="http://schemas.openxmlformats.org/officeDocument/2006/relationships/image" Target="../media/image188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5" Type="http://schemas.openxmlformats.org/officeDocument/2006/relationships/image" Target="../media/image192.png"/><Relationship Id="rId2" Type="http://schemas.openxmlformats.org/officeDocument/2006/relationships/notesSlide" Target="../notesSlides/notesSlide55.xml"/><Relationship Id="rId16" Type="http://schemas.openxmlformats.org/officeDocument/2006/relationships/image" Target="../media/image183.png"/><Relationship Id="rId20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24" Type="http://schemas.openxmlformats.org/officeDocument/2006/relationships/image" Target="../media/image191.png"/><Relationship Id="rId5" Type="http://schemas.openxmlformats.org/officeDocument/2006/relationships/image" Target="../media/image1720.png"/><Relationship Id="rId15" Type="http://schemas.openxmlformats.org/officeDocument/2006/relationships/image" Target="../media/image182.png"/><Relationship Id="rId23" Type="http://schemas.openxmlformats.org/officeDocument/2006/relationships/image" Target="../media/image190.png"/><Relationship Id="rId28" Type="http://schemas.openxmlformats.org/officeDocument/2006/relationships/image" Target="../media/image195.png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4" Type="http://schemas.openxmlformats.org/officeDocument/2006/relationships/image" Target="../media/image172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Relationship Id="rId22" Type="http://schemas.openxmlformats.org/officeDocument/2006/relationships/image" Target="../media/image189.png"/><Relationship Id="rId27" Type="http://schemas.openxmlformats.org/officeDocument/2006/relationships/image" Target="../media/image194.png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203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34" Type="http://schemas.openxmlformats.org/officeDocument/2006/relationships/image" Target="../media/image211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02.png"/><Relationship Id="rId33" Type="http://schemas.openxmlformats.org/officeDocument/2006/relationships/image" Target="../media/image210.png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01.png"/><Relationship Id="rId32" Type="http://schemas.openxmlformats.org/officeDocument/2006/relationships/image" Target="../media/image209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05.png"/><Relationship Id="rId10" Type="http://schemas.openxmlformats.org/officeDocument/2006/relationships/image" Target="../media/image181.png"/><Relationship Id="rId19" Type="http://schemas.openxmlformats.org/officeDocument/2006/relationships/image" Target="../media/image196.png"/><Relationship Id="rId31" Type="http://schemas.openxmlformats.org/officeDocument/2006/relationships/image" Target="../media/image208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17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214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13.png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12.png"/><Relationship Id="rId32" Type="http://schemas.openxmlformats.org/officeDocument/2006/relationships/image" Target="../media/image219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16.png"/><Relationship Id="rId10" Type="http://schemas.openxmlformats.org/officeDocument/2006/relationships/image" Target="../media/image181.png"/><Relationship Id="rId19" Type="http://schemas.openxmlformats.org/officeDocument/2006/relationships/image" Target="../media/image196.png"/><Relationship Id="rId31" Type="http://schemas.openxmlformats.org/officeDocument/2006/relationships/image" Target="../media/image2160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15.png"/><Relationship Id="rId30" Type="http://schemas.openxmlformats.org/officeDocument/2006/relationships/image" Target="../media/image218.png"/></Relationships>
</file>

<file path=ppt/slides/_rels/slide58.xml.rels><?xml version="1.0" encoding="UTF-8" standalone="yes"?>
<Relationships xmlns="http://schemas.openxmlformats.org/package/2006/relationships"><Relationship Id="rId39" Type="http://schemas.openxmlformats.org/officeDocument/2006/relationships/image" Target="../media/image227.png"/><Relationship Id="rId3" Type="http://schemas.openxmlformats.org/officeDocument/2006/relationships/image" Target="../media/image1720.png"/><Relationship Id="rId42" Type="http://schemas.openxmlformats.org/officeDocument/2006/relationships/image" Target="../media/image230.png"/><Relationship Id="rId47" Type="http://schemas.openxmlformats.org/officeDocument/2006/relationships/image" Target="../media/image235.png"/><Relationship Id="rId50" Type="http://schemas.openxmlformats.org/officeDocument/2006/relationships/image" Target="../media/image238.png"/><Relationship Id="rId55" Type="http://schemas.openxmlformats.org/officeDocument/2006/relationships/image" Target="../media/image243.png"/><Relationship Id="rId38" Type="http://schemas.openxmlformats.org/officeDocument/2006/relationships/image" Target="../media/image226.png"/><Relationship Id="rId46" Type="http://schemas.openxmlformats.org/officeDocument/2006/relationships/image" Target="../media/image234.png"/><Relationship Id="rId59" Type="http://schemas.openxmlformats.org/officeDocument/2006/relationships/image" Target="../media/image222.png"/><Relationship Id="rId2" Type="http://schemas.openxmlformats.org/officeDocument/2006/relationships/notesSlide" Target="../notesSlides/notesSlide58.xml"/><Relationship Id="rId29" Type="http://schemas.openxmlformats.org/officeDocument/2006/relationships/image" Target="../media/image217.png"/><Relationship Id="rId41" Type="http://schemas.openxmlformats.org/officeDocument/2006/relationships/image" Target="../media/image229.png"/><Relationship Id="rId54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82.png"/><Relationship Id="rId32" Type="http://schemas.openxmlformats.org/officeDocument/2006/relationships/image" Target="../media/image220.png"/><Relationship Id="rId37" Type="http://schemas.openxmlformats.org/officeDocument/2006/relationships/image" Target="../media/image225.png"/><Relationship Id="rId40" Type="http://schemas.openxmlformats.org/officeDocument/2006/relationships/image" Target="../media/image228.png"/><Relationship Id="rId45" Type="http://schemas.openxmlformats.org/officeDocument/2006/relationships/image" Target="../media/image233.png"/><Relationship Id="rId53" Type="http://schemas.openxmlformats.org/officeDocument/2006/relationships/image" Target="../media/image241.png"/><Relationship Id="rId58" Type="http://schemas.openxmlformats.org/officeDocument/2006/relationships/image" Target="../media/image221.png"/><Relationship Id="rId28" Type="http://schemas.openxmlformats.org/officeDocument/2006/relationships/image" Target="../media/image2160.png"/><Relationship Id="rId36" Type="http://schemas.openxmlformats.org/officeDocument/2006/relationships/image" Target="../media/image224.png"/><Relationship Id="rId49" Type="http://schemas.openxmlformats.org/officeDocument/2006/relationships/image" Target="../media/image237.png"/><Relationship Id="rId57" Type="http://schemas.openxmlformats.org/officeDocument/2006/relationships/image" Target="../media/image245.png"/><Relationship Id="rId61" Type="http://schemas.openxmlformats.org/officeDocument/2006/relationships/image" Target="../media/image240.png"/><Relationship Id="rId31" Type="http://schemas.openxmlformats.org/officeDocument/2006/relationships/image" Target="../media/image219.png"/><Relationship Id="rId60" Type="http://schemas.openxmlformats.org/officeDocument/2006/relationships/image" Target="../media/image232.png"/><Relationship Id="rId4" Type="http://schemas.openxmlformats.org/officeDocument/2006/relationships/image" Target="../media/image173.png"/><Relationship Id="rId22" Type="http://schemas.openxmlformats.org/officeDocument/2006/relationships/image" Target="../media/image199.png"/><Relationship Id="rId35" Type="http://schemas.openxmlformats.org/officeDocument/2006/relationships/image" Target="../media/image223.png"/><Relationship Id="rId43" Type="http://schemas.openxmlformats.org/officeDocument/2006/relationships/image" Target="../media/image231.png"/><Relationship Id="rId48" Type="http://schemas.openxmlformats.org/officeDocument/2006/relationships/image" Target="../media/image236.png"/><Relationship Id="rId56" Type="http://schemas.openxmlformats.org/officeDocument/2006/relationships/image" Target="../media/image244.png"/><Relationship Id="rId8" Type="http://schemas.openxmlformats.org/officeDocument/2006/relationships/image" Target="../media/image179.png"/><Relationship Id="rId51" Type="http://schemas.openxmlformats.org/officeDocument/2006/relationships/image" Target="../media/image23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0.png"/><Relationship Id="rId13" Type="http://schemas.openxmlformats.org/officeDocument/2006/relationships/image" Target="../media/image2401.png"/><Relationship Id="rId18" Type="http://schemas.openxmlformats.org/officeDocument/2006/relationships/image" Target="../media/image249.png"/><Relationship Id="rId3" Type="http://schemas.openxmlformats.org/officeDocument/2006/relationships/image" Target="../media/image2200.png"/><Relationship Id="rId7" Type="http://schemas.openxmlformats.org/officeDocument/2006/relationships/image" Target="../media/image2240.png"/><Relationship Id="rId12" Type="http://schemas.openxmlformats.org/officeDocument/2006/relationships/image" Target="../media/image2290.png"/><Relationship Id="rId17" Type="http://schemas.openxmlformats.org/officeDocument/2006/relationships/image" Target="../media/image248.png"/><Relationship Id="rId2" Type="http://schemas.openxmlformats.org/officeDocument/2006/relationships/notesSlide" Target="../notesSlides/notesSlide59.xml"/><Relationship Id="rId16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0.png"/><Relationship Id="rId11" Type="http://schemas.openxmlformats.org/officeDocument/2006/relationships/image" Target="../media/image2280.png"/><Relationship Id="rId5" Type="http://schemas.openxmlformats.org/officeDocument/2006/relationships/image" Target="../media/image2220.png"/><Relationship Id="rId15" Type="http://schemas.openxmlformats.org/officeDocument/2006/relationships/image" Target="../media/image2421.png"/><Relationship Id="rId10" Type="http://schemas.openxmlformats.org/officeDocument/2006/relationships/image" Target="../media/image2270.png"/><Relationship Id="rId4" Type="http://schemas.openxmlformats.org/officeDocument/2006/relationships/image" Target="../media/image2210.png"/><Relationship Id="rId9" Type="http://schemas.openxmlformats.org/officeDocument/2006/relationships/image" Target="../media/image2391.png"/><Relationship Id="rId14" Type="http://schemas.openxmlformats.org/officeDocument/2006/relationships/image" Target="../media/image24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0.png"/><Relationship Id="rId13" Type="http://schemas.openxmlformats.org/officeDocument/2006/relationships/image" Target="../media/image2431.png"/><Relationship Id="rId3" Type="http://schemas.openxmlformats.org/officeDocument/2006/relationships/image" Target="../media/image2200.png"/><Relationship Id="rId7" Type="http://schemas.openxmlformats.org/officeDocument/2006/relationships/image" Target="../media/image2240.png"/><Relationship Id="rId12" Type="http://schemas.openxmlformats.org/officeDocument/2006/relationships/image" Target="../media/image2290.png"/><Relationship Id="rId2" Type="http://schemas.openxmlformats.org/officeDocument/2006/relationships/notesSlide" Target="../notesSlides/notesSlide60.xml"/><Relationship Id="rId16" Type="http://schemas.openxmlformats.org/officeDocument/2006/relationships/image" Target="../media/image2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0.png"/><Relationship Id="rId11" Type="http://schemas.openxmlformats.org/officeDocument/2006/relationships/image" Target="../media/image2280.png"/><Relationship Id="rId5" Type="http://schemas.openxmlformats.org/officeDocument/2006/relationships/image" Target="../media/image2220.png"/><Relationship Id="rId15" Type="http://schemas.openxmlformats.org/officeDocument/2006/relationships/image" Target="../media/image2451.png"/><Relationship Id="rId10" Type="http://schemas.openxmlformats.org/officeDocument/2006/relationships/image" Target="../media/image2270.png"/><Relationship Id="rId4" Type="http://schemas.openxmlformats.org/officeDocument/2006/relationships/image" Target="../media/image2210.png"/><Relationship Id="rId9" Type="http://schemas.openxmlformats.org/officeDocument/2006/relationships/image" Target="../media/image2391.png"/><Relationship Id="rId14" Type="http://schemas.openxmlformats.org/officeDocument/2006/relationships/image" Target="../media/image244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0.png"/><Relationship Id="rId4" Type="http://schemas.openxmlformats.org/officeDocument/2006/relationships/image" Target="../media/image231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0.png"/><Relationship Id="rId3" Type="http://schemas.openxmlformats.org/officeDocument/2006/relationships/image" Target="../media/image2330.png"/><Relationship Id="rId7" Type="http://schemas.openxmlformats.org/officeDocument/2006/relationships/image" Target="../media/image2370.png"/><Relationship Id="rId12" Type="http://schemas.openxmlformats.org/officeDocument/2006/relationships/image" Target="../media/image242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.png"/><Relationship Id="rId11" Type="http://schemas.openxmlformats.org/officeDocument/2006/relationships/image" Target="../media/image2410.png"/><Relationship Id="rId5" Type="http://schemas.openxmlformats.org/officeDocument/2006/relationships/image" Target="../media/image2350.png"/><Relationship Id="rId10" Type="http://schemas.openxmlformats.org/officeDocument/2006/relationships/image" Target="../media/image250.png"/><Relationship Id="rId4" Type="http://schemas.openxmlformats.org/officeDocument/2006/relationships/image" Target="../media/image2340.png"/><Relationship Id="rId9" Type="http://schemas.openxmlformats.org/officeDocument/2006/relationships/image" Target="../media/image239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0.png"/><Relationship Id="rId3" Type="http://schemas.openxmlformats.org/officeDocument/2006/relationships/image" Target="../media/image2330.png"/><Relationship Id="rId7" Type="http://schemas.openxmlformats.org/officeDocument/2006/relationships/image" Target="../media/image2370.png"/><Relationship Id="rId12" Type="http://schemas.openxmlformats.org/officeDocument/2006/relationships/image" Target="../media/image25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.png"/><Relationship Id="rId11" Type="http://schemas.openxmlformats.org/officeDocument/2006/relationships/image" Target="../media/image2440.png"/><Relationship Id="rId5" Type="http://schemas.openxmlformats.org/officeDocument/2006/relationships/image" Target="../media/image2350.png"/><Relationship Id="rId10" Type="http://schemas.openxmlformats.org/officeDocument/2006/relationships/image" Target="../media/image2400.png"/><Relationship Id="rId4" Type="http://schemas.openxmlformats.org/officeDocument/2006/relationships/image" Target="../media/image2340.png"/><Relationship Id="rId9" Type="http://schemas.openxmlformats.org/officeDocument/2006/relationships/image" Target="../media/image25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2.png"/><Relationship Id="rId7" Type="http://schemas.openxmlformats.org/officeDocument/2006/relationships/image" Target="../media/image252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1.png"/><Relationship Id="rId5" Type="http://schemas.openxmlformats.org/officeDocument/2006/relationships/image" Target="../media/image2501.png"/><Relationship Id="rId4" Type="http://schemas.openxmlformats.org/officeDocument/2006/relationships/image" Target="../media/image249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1.png"/><Relationship Id="rId5" Type="http://schemas.openxmlformats.org/officeDocument/2006/relationships/image" Target="../media/image2490.png"/><Relationship Id="rId4" Type="http://schemas.openxmlformats.org/officeDocument/2006/relationships/image" Target="../media/image25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30.png"/><Relationship Id="rId4" Type="http://schemas.openxmlformats.org/officeDocument/2006/relationships/image" Target="../media/image252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0.png"/><Relationship Id="rId4" Type="http://schemas.openxmlformats.org/officeDocument/2006/relationships/image" Target="../media/image255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0.png"/><Relationship Id="rId4" Type="http://schemas.openxmlformats.org/officeDocument/2006/relationships/image" Target="../media/image257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55.jpe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jpeg"/><Relationship Id="rId5" Type="http://schemas.openxmlformats.org/officeDocument/2006/relationships/image" Target="../media/image266.png"/><Relationship Id="rId4" Type="http://schemas.openxmlformats.org/officeDocument/2006/relationships/image" Target="../media/image264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jpeg"/><Relationship Id="rId3" Type="http://schemas.openxmlformats.org/officeDocument/2006/relationships/image" Target="../media/image255.jpeg"/><Relationship Id="rId7" Type="http://schemas.openxmlformats.org/officeDocument/2006/relationships/image" Target="../media/image257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6.png"/><Relationship Id="rId4" Type="http://schemas.openxmlformats.org/officeDocument/2006/relationships/image" Target="../media/image264.png"/><Relationship Id="rId9" Type="http://schemas.openxmlformats.org/officeDocument/2006/relationships/image" Target="../media/image258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.png"/><Relationship Id="rId7" Type="http://schemas.openxmlformats.org/officeDocument/2006/relationships/image" Target="../media/image267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12" Type="http://schemas.openxmlformats.org/officeDocument/2006/relationships/image" Target="../media/image28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11" Type="http://schemas.openxmlformats.org/officeDocument/2006/relationships/image" Target="../media/image286.png"/><Relationship Id="rId5" Type="http://schemas.openxmlformats.org/officeDocument/2006/relationships/image" Target="../media/image270.png"/><Relationship Id="rId10" Type="http://schemas.openxmlformats.org/officeDocument/2006/relationships/image" Target="../media/image285.png"/><Relationship Id="rId4" Type="http://schemas.openxmlformats.org/officeDocument/2006/relationships/image" Target="../media/image279.png"/><Relationship Id="rId9" Type="http://schemas.openxmlformats.org/officeDocument/2006/relationships/image" Target="../media/image284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293.png"/><Relationship Id="rId18" Type="http://schemas.openxmlformats.org/officeDocument/2006/relationships/image" Target="../media/image298.png"/><Relationship Id="rId26" Type="http://schemas.openxmlformats.org/officeDocument/2006/relationships/image" Target="../media/image306.png"/><Relationship Id="rId3" Type="http://schemas.openxmlformats.org/officeDocument/2006/relationships/image" Target="../media/image278.png"/><Relationship Id="rId21" Type="http://schemas.openxmlformats.org/officeDocument/2006/relationships/image" Target="../media/image301.png"/><Relationship Id="rId7" Type="http://schemas.openxmlformats.org/officeDocument/2006/relationships/image" Target="../media/image287.png"/><Relationship Id="rId12" Type="http://schemas.openxmlformats.org/officeDocument/2006/relationships/image" Target="../media/image292.png"/><Relationship Id="rId17" Type="http://schemas.openxmlformats.org/officeDocument/2006/relationships/image" Target="../media/image297.png"/><Relationship Id="rId25" Type="http://schemas.openxmlformats.org/officeDocument/2006/relationships/image" Target="../media/image305.png"/><Relationship Id="rId2" Type="http://schemas.openxmlformats.org/officeDocument/2006/relationships/notesSlide" Target="../notesSlides/notesSlide86.xml"/><Relationship Id="rId16" Type="http://schemas.openxmlformats.org/officeDocument/2006/relationships/image" Target="../media/image296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24" Type="http://schemas.openxmlformats.org/officeDocument/2006/relationships/image" Target="../media/image304.png"/><Relationship Id="rId5" Type="http://schemas.openxmlformats.org/officeDocument/2006/relationships/image" Target="../media/image285.png"/><Relationship Id="rId15" Type="http://schemas.openxmlformats.org/officeDocument/2006/relationships/image" Target="../media/image276.png"/><Relationship Id="rId23" Type="http://schemas.openxmlformats.org/officeDocument/2006/relationships/image" Target="../media/image303.png"/><Relationship Id="rId10" Type="http://schemas.openxmlformats.org/officeDocument/2006/relationships/image" Target="../media/image290.png"/><Relationship Id="rId19" Type="http://schemas.openxmlformats.org/officeDocument/2006/relationships/image" Target="../media/image299.png"/><Relationship Id="rId4" Type="http://schemas.openxmlformats.org/officeDocument/2006/relationships/image" Target="../media/image280.png"/><Relationship Id="rId9" Type="http://schemas.openxmlformats.org/officeDocument/2006/relationships/image" Target="../media/image289.png"/><Relationship Id="rId14" Type="http://schemas.openxmlformats.org/officeDocument/2006/relationships/image" Target="../media/image271.png"/><Relationship Id="rId22" Type="http://schemas.openxmlformats.org/officeDocument/2006/relationships/image" Target="../media/image302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15.png"/><Relationship Id="rId3" Type="http://schemas.openxmlformats.org/officeDocument/2006/relationships/image" Target="../media/image307.png"/><Relationship Id="rId7" Type="http://schemas.openxmlformats.org/officeDocument/2006/relationships/image" Target="../media/image309.png"/><Relationship Id="rId12" Type="http://schemas.openxmlformats.org/officeDocument/2006/relationships/image" Target="../media/image294.png"/><Relationship Id="rId2" Type="http://schemas.openxmlformats.org/officeDocument/2006/relationships/notesSlide" Target="../notesSlides/notesSlide88.xml"/><Relationship Id="rId16" Type="http://schemas.openxmlformats.org/officeDocument/2006/relationships/image" Target="../media/image2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13.png"/><Relationship Id="rId5" Type="http://schemas.openxmlformats.org/officeDocument/2006/relationships/image" Target="../media/image308.png"/><Relationship Id="rId15" Type="http://schemas.openxmlformats.org/officeDocument/2006/relationships/image" Target="../media/image317.png"/><Relationship Id="rId10" Type="http://schemas.openxmlformats.org/officeDocument/2006/relationships/image" Target="../media/image312.png"/><Relationship Id="rId4" Type="http://schemas.openxmlformats.org/officeDocument/2006/relationships/image" Target="../media/image289.png"/><Relationship Id="rId9" Type="http://schemas.openxmlformats.org/officeDocument/2006/relationships/image" Target="../media/image311.png"/><Relationship Id="rId14" Type="http://schemas.openxmlformats.org/officeDocument/2006/relationships/image" Target="../media/image316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29.png"/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12" Type="http://schemas.openxmlformats.org/officeDocument/2006/relationships/image" Target="../media/image32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2711.png"/><Relationship Id="rId5" Type="http://schemas.openxmlformats.org/officeDocument/2006/relationships/image" Target="../media/image321.png"/><Relationship Id="rId15" Type="http://schemas.openxmlformats.org/officeDocument/2006/relationships/image" Target="../media/image331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25.png"/><Relationship Id="rId14" Type="http://schemas.openxmlformats.org/officeDocument/2006/relationships/image" Target="../media/image3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13" Type="http://schemas.openxmlformats.org/officeDocument/2006/relationships/image" Target="../media/image338.png"/><Relationship Id="rId3" Type="http://schemas.openxmlformats.org/officeDocument/2006/relationships/image" Target="../media/image332.png"/><Relationship Id="rId7" Type="http://schemas.openxmlformats.org/officeDocument/2006/relationships/image" Target="../media/image309.png"/><Relationship Id="rId12" Type="http://schemas.openxmlformats.org/officeDocument/2006/relationships/image" Target="../media/image33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36.png"/><Relationship Id="rId5" Type="http://schemas.openxmlformats.org/officeDocument/2006/relationships/image" Target="../media/image308.png"/><Relationship Id="rId10" Type="http://schemas.openxmlformats.org/officeDocument/2006/relationships/image" Target="../media/image335.png"/><Relationship Id="rId4" Type="http://schemas.openxmlformats.org/officeDocument/2006/relationships/image" Target="../media/image333.png"/><Relationship Id="rId9" Type="http://schemas.openxmlformats.org/officeDocument/2006/relationships/image" Target="../media/image2760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43.png"/><Relationship Id="rId3" Type="http://schemas.openxmlformats.org/officeDocument/2006/relationships/image" Target="../media/image339.png"/><Relationship Id="rId7" Type="http://schemas.openxmlformats.org/officeDocument/2006/relationships/image" Target="../media/image340.png"/><Relationship Id="rId12" Type="http://schemas.openxmlformats.org/officeDocument/2006/relationships/image" Target="../media/image294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342.png"/><Relationship Id="rId5" Type="http://schemas.openxmlformats.org/officeDocument/2006/relationships/image" Target="../media/image321.png"/><Relationship Id="rId15" Type="http://schemas.openxmlformats.org/officeDocument/2006/relationships/image" Target="../media/image345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41.png"/><Relationship Id="rId14" Type="http://schemas.openxmlformats.org/officeDocument/2006/relationships/image" Target="../media/image34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55.jpe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jpeg"/><Relationship Id="rId5" Type="http://schemas.openxmlformats.org/officeDocument/2006/relationships/image" Target="../media/image266.png"/><Relationship Id="rId4" Type="http://schemas.openxmlformats.org/officeDocument/2006/relationships/image" Target="../media/image264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.png"/><Relationship Id="rId5" Type="http://schemas.openxmlformats.org/officeDocument/2006/relationships/image" Target="../media/image327.png"/><Relationship Id="rId4" Type="http://schemas.openxmlformats.org/officeDocument/2006/relationships/image" Target="../media/image31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347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49.png"/><Relationship Id="rId10" Type="http://schemas.openxmlformats.org/officeDocument/2006/relationships/image" Target="../media/image354.png"/><Relationship Id="rId4" Type="http://schemas.openxmlformats.org/officeDocument/2006/relationships/image" Target="../media/image348.png"/><Relationship Id="rId9" Type="http://schemas.openxmlformats.org/officeDocument/2006/relationships/image" Target="../media/image353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55.png"/><Relationship Id="rId7" Type="http://schemas.openxmlformats.org/officeDocument/2006/relationships/image" Target="../media/image35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8.png"/><Relationship Id="rId5" Type="http://schemas.openxmlformats.org/officeDocument/2006/relationships/image" Target="../media/image357.png"/><Relationship Id="rId10" Type="http://schemas.openxmlformats.org/officeDocument/2006/relationships/image" Target="../media/image362.png"/><Relationship Id="rId4" Type="http://schemas.openxmlformats.org/officeDocument/2006/relationships/image" Target="../media/image356.png"/><Relationship Id="rId9" Type="http://schemas.openxmlformats.org/officeDocument/2006/relationships/image" Target="../media/image3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인공지능</a:t>
            </a: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(</a:t>
            </a: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딥러닝</a:t>
            </a: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)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5174F-3A43-4A1F-9610-32DE3108805F}"/>
              </a:ext>
            </a:extLst>
          </p:cNvPr>
          <p:cNvSpPr txBox="1"/>
          <p:nvPr/>
        </p:nvSpPr>
        <p:spPr>
          <a:xfrm>
            <a:off x="2134394" y="2720051"/>
            <a:ext cx="4602542" cy="101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강사명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김정인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email : jikim@imguru.co.kr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1521828" y="5060246"/>
                <a:ext cx="5198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1.0,1.0, 0.7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828" y="5060246"/>
                <a:ext cx="519873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순서도: 저장 데이터 11">
            <a:extLst>
              <a:ext uri="{FF2B5EF4-FFF2-40B4-BE49-F238E27FC236}">
                <a16:creationId xmlns:a16="http://schemas.microsoft.com/office/drawing/2014/main" id="{BD13B979-8082-401C-AFA5-D83AF34108CE}"/>
              </a:ext>
            </a:extLst>
          </p:cNvPr>
          <p:cNvSpPr/>
          <p:nvPr/>
        </p:nvSpPr>
        <p:spPr>
          <a:xfrm rot="10800000">
            <a:off x="9296400" y="2374232"/>
            <a:ext cx="733994" cy="491776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FCD5416-13FE-4472-B01F-3AFBEE347DC7}"/>
              </a:ext>
            </a:extLst>
          </p:cNvPr>
          <p:cNvCxnSpPr/>
          <p:nvPr/>
        </p:nvCxnSpPr>
        <p:spPr>
          <a:xfrm>
            <a:off x="9124405" y="2470666"/>
            <a:ext cx="2847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F91A49D-3F82-4A2D-B932-AA57B9F0B22C}"/>
              </a:ext>
            </a:extLst>
          </p:cNvPr>
          <p:cNvCxnSpPr/>
          <p:nvPr/>
        </p:nvCxnSpPr>
        <p:spPr>
          <a:xfrm>
            <a:off x="9124405" y="2768903"/>
            <a:ext cx="2847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03E9643-83B1-4C25-A673-97F12762668F}"/>
              </a:ext>
            </a:extLst>
          </p:cNvPr>
          <p:cNvCxnSpPr/>
          <p:nvPr/>
        </p:nvCxnSpPr>
        <p:spPr>
          <a:xfrm>
            <a:off x="10030394" y="2619785"/>
            <a:ext cx="2847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5501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222250" y="246825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465818" y="1635483"/>
            <a:ext cx="7782900" cy="480131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mul_tax_layer.forward(apple_price, tax)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dtax= mul_tax_layer.backward(dprice)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 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2" descr="사과 - Home | Facebook">
            <a:extLst>
              <a:ext uri="{FF2B5EF4-FFF2-40B4-BE49-F238E27FC236}">
                <a16:creationId xmlns:a16="http://schemas.microsoft.com/office/drawing/2014/main" id="{54AC7DF4-5A5D-4C04-B0F3-BCDD3A5EF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491" y="1820314"/>
            <a:ext cx="492204" cy="46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E95268-BEC8-4BA0-8243-E944BA9392C1}"/>
              </a:ext>
            </a:extLst>
          </p:cNvPr>
          <p:cNvSpPr txBox="1"/>
          <p:nvPr/>
        </p:nvSpPr>
        <p:spPr>
          <a:xfrm>
            <a:off x="6365065" y="1655786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2D0EEA8-BEED-479D-BDE5-531424CA34ED}"/>
              </a:ext>
            </a:extLst>
          </p:cNvPr>
          <p:cNvSpPr/>
          <p:nvPr/>
        </p:nvSpPr>
        <p:spPr>
          <a:xfrm>
            <a:off x="7028958" y="1837398"/>
            <a:ext cx="434497" cy="43449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B5F2DAB-E8E8-42A3-8890-6047841B97B5}"/>
              </a:ext>
            </a:extLst>
          </p:cNvPr>
          <p:cNvCxnSpPr>
            <a:stCxn id="6" idx="3"/>
            <a:endCxn id="8" idx="2"/>
          </p:cNvCxnSpPr>
          <p:nvPr/>
        </p:nvCxnSpPr>
        <p:spPr>
          <a:xfrm>
            <a:off x="6063695" y="2054646"/>
            <a:ext cx="965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4BC53728-62FD-4F4A-AFE8-AFE3E6E6653A}"/>
              </a:ext>
            </a:extLst>
          </p:cNvPr>
          <p:cNvSpPr/>
          <p:nvPr/>
        </p:nvSpPr>
        <p:spPr>
          <a:xfrm>
            <a:off x="8293346" y="1837398"/>
            <a:ext cx="434497" cy="43449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79CF490-194D-4C63-B798-DB34386F62AA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7463456" y="2054646"/>
            <a:ext cx="8298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295E51A-99A9-409C-9784-66A8198CAF0D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8727843" y="2054646"/>
            <a:ext cx="1003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752EBC-C1FA-419A-B02C-AE6A2A342D9D}"/>
              </a:ext>
            </a:extLst>
          </p:cNvPr>
          <p:cNvSpPr txBox="1"/>
          <p:nvPr/>
        </p:nvSpPr>
        <p:spPr>
          <a:xfrm>
            <a:off x="7630923" y="1669688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A2C900-BD6C-4223-9B84-1032BFB37CDC}"/>
              </a:ext>
            </a:extLst>
          </p:cNvPr>
          <p:cNvSpPr txBox="1"/>
          <p:nvPr/>
        </p:nvSpPr>
        <p:spPr>
          <a:xfrm>
            <a:off x="8941740" y="1672738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7E7BD7-E5D1-439B-ABAB-210389031FA4}"/>
                  </a:ext>
                </a:extLst>
              </p:cNvPr>
              <p:cNvSpPr txBox="1"/>
              <p:nvPr/>
            </p:nvSpPr>
            <p:spPr>
              <a:xfrm>
                <a:off x="7114342" y="1923024"/>
                <a:ext cx="2580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7E7BD7-E5D1-439B-ABAB-210389031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4342" y="1923024"/>
                <a:ext cx="258084" cy="246221"/>
              </a:xfrm>
              <a:prstGeom prst="rect">
                <a:avLst/>
              </a:prstGeom>
              <a:blipFill>
                <a:blip r:embed="rId4"/>
                <a:stretch>
                  <a:fillRect r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9FB973-1E34-49B5-A60C-7B8BD698988F}"/>
                  </a:ext>
                </a:extLst>
              </p:cNvPr>
              <p:cNvSpPr txBox="1"/>
              <p:nvPr/>
            </p:nvSpPr>
            <p:spPr>
              <a:xfrm>
                <a:off x="8376028" y="1923024"/>
                <a:ext cx="2580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9FB973-1E34-49B5-A60C-7B8BD6989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028" y="1923024"/>
                <a:ext cx="258084" cy="246221"/>
              </a:xfrm>
              <a:prstGeom prst="rect">
                <a:avLst/>
              </a:prstGeom>
              <a:blipFill>
                <a:blip r:embed="rId5"/>
                <a:stretch>
                  <a:fillRect r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AC2C191-EF72-40E0-A896-63BE7AB4D0CD}"/>
              </a:ext>
            </a:extLst>
          </p:cNvPr>
          <p:cNvSpPr txBox="1"/>
          <p:nvPr/>
        </p:nvSpPr>
        <p:spPr>
          <a:xfrm>
            <a:off x="5220494" y="2684741"/>
            <a:ext cx="1173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055F3B9-AB9F-4C9D-994D-3C91566E076A}"/>
              </a:ext>
            </a:extLst>
          </p:cNvPr>
          <p:cNvCxnSpPr>
            <a:stCxn id="17" idx="3"/>
          </p:cNvCxnSpPr>
          <p:nvPr/>
        </p:nvCxnSpPr>
        <p:spPr>
          <a:xfrm flipV="1">
            <a:off x="6394213" y="2849271"/>
            <a:ext cx="408806" cy="4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58E2528-F511-484C-A818-7CC8640A111D}"/>
              </a:ext>
            </a:extLst>
          </p:cNvPr>
          <p:cNvCxnSpPr>
            <a:endCxn id="8" idx="3"/>
          </p:cNvCxnSpPr>
          <p:nvPr/>
        </p:nvCxnSpPr>
        <p:spPr>
          <a:xfrm flipV="1">
            <a:off x="6803020" y="2208264"/>
            <a:ext cx="289569" cy="641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BE42B8-2803-414B-96B9-51906C20307C}"/>
              </a:ext>
            </a:extLst>
          </p:cNvPr>
          <p:cNvSpPr txBox="1"/>
          <p:nvPr/>
        </p:nvSpPr>
        <p:spPr>
          <a:xfrm>
            <a:off x="6676653" y="2477995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DDA760-89F5-47E0-B849-9CAFA5BC3A22}"/>
              </a:ext>
            </a:extLst>
          </p:cNvPr>
          <p:cNvSpPr txBox="1"/>
          <p:nvPr/>
        </p:nvSpPr>
        <p:spPr>
          <a:xfrm>
            <a:off x="6768499" y="3099944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CA61B66-0069-4A62-B4F3-E3F93EF0634D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7507804" y="3264474"/>
            <a:ext cx="438195" cy="4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F5E5C36-D434-4C5D-9CA2-64CC96A2C059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7945999" y="2208264"/>
            <a:ext cx="410977" cy="1056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DE720DB-0AE0-4079-AF96-493EC51619C2}"/>
              </a:ext>
            </a:extLst>
          </p:cNvPr>
          <p:cNvSpPr txBox="1"/>
          <p:nvPr/>
        </p:nvSpPr>
        <p:spPr>
          <a:xfrm>
            <a:off x="7630923" y="272734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E3CD8C6-024A-4CB7-A9A2-B3A4FEAAE1B7}"/>
              </a:ext>
            </a:extLst>
          </p:cNvPr>
          <p:cNvCxnSpPr>
            <a:cxnSpLocks/>
          </p:cNvCxnSpPr>
          <p:nvPr/>
        </p:nvCxnSpPr>
        <p:spPr>
          <a:xfrm flipH="1">
            <a:off x="8727843" y="2147767"/>
            <a:ext cx="100368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9B9D2C7-AF5C-4C35-952E-6AA4BE719971}"/>
              </a:ext>
            </a:extLst>
          </p:cNvPr>
          <p:cNvSpPr txBox="1"/>
          <p:nvPr/>
        </p:nvSpPr>
        <p:spPr>
          <a:xfrm>
            <a:off x="9244896" y="2145606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8BFAB43-ABCD-4DBB-BEB1-3780840EBEB8}"/>
              </a:ext>
            </a:extLst>
          </p:cNvPr>
          <p:cNvCxnSpPr>
            <a:cxnSpLocks/>
          </p:cNvCxnSpPr>
          <p:nvPr/>
        </p:nvCxnSpPr>
        <p:spPr>
          <a:xfrm flipH="1">
            <a:off x="7463456" y="2145606"/>
            <a:ext cx="86630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3DA622-D545-4030-A46C-BB9920C8C393}"/>
              </a:ext>
            </a:extLst>
          </p:cNvPr>
          <p:cNvCxnSpPr>
            <a:cxnSpLocks/>
          </p:cNvCxnSpPr>
          <p:nvPr/>
        </p:nvCxnSpPr>
        <p:spPr>
          <a:xfrm flipH="1">
            <a:off x="6147444" y="2145606"/>
            <a:ext cx="86630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3A0654B-0DAF-4B1D-ACA4-B98D4D830620}"/>
              </a:ext>
            </a:extLst>
          </p:cNvPr>
          <p:cNvCxnSpPr>
            <a:cxnSpLocks/>
          </p:cNvCxnSpPr>
          <p:nvPr/>
        </p:nvCxnSpPr>
        <p:spPr>
          <a:xfrm flipH="1">
            <a:off x="7989197" y="2271895"/>
            <a:ext cx="425808" cy="115710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DD95688-9AEF-4D5D-BE9D-31ECEC4DFD62}"/>
              </a:ext>
            </a:extLst>
          </p:cNvPr>
          <p:cNvCxnSpPr>
            <a:cxnSpLocks/>
          </p:cNvCxnSpPr>
          <p:nvPr/>
        </p:nvCxnSpPr>
        <p:spPr>
          <a:xfrm flipH="1">
            <a:off x="7495391" y="3429000"/>
            <a:ext cx="50184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1E05B54-BA72-478A-9E14-4D0E19B322D3}"/>
              </a:ext>
            </a:extLst>
          </p:cNvPr>
          <p:cNvCxnSpPr>
            <a:cxnSpLocks/>
          </p:cNvCxnSpPr>
          <p:nvPr/>
        </p:nvCxnSpPr>
        <p:spPr>
          <a:xfrm flipH="1">
            <a:off x="6837018" y="2270717"/>
            <a:ext cx="331652" cy="73217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E9EA0C9-95B4-4C93-9BC5-675BE5EBF5DE}"/>
              </a:ext>
            </a:extLst>
          </p:cNvPr>
          <p:cNvCxnSpPr>
            <a:cxnSpLocks/>
          </p:cNvCxnSpPr>
          <p:nvPr/>
        </p:nvCxnSpPr>
        <p:spPr>
          <a:xfrm flipH="1">
            <a:off x="6344778" y="2995042"/>
            <a:ext cx="50184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EAF9B8D-E168-4310-9291-5D0B71CAF303}"/>
              </a:ext>
            </a:extLst>
          </p:cNvPr>
          <p:cNvSpPr txBox="1"/>
          <p:nvPr/>
        </p:nvSpPr>
        <p:spPr>
          <a:xfrm>
            <a:off x="7720695" y="211730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23B6AA-080B-4AE2-A96D-E90AEA7F5045}"/>
              </a:ext>
            </a:extLst>
          </p:cNvPr>
          <p:cNvSpPr txBox="1"/>
          <p:nvPr/>
        </p:nvSpPr>
        <p:spPr>
          <a:xfrm>
            <a:off x="6339839" y="2106189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94A263-EBC8-4EBD-9925-CDA089DC55A6}"/>
              </a:ext>
            </a:extLst>
          </p:cNvPr>
          <p:cNvSpPr txBox="1"/>
          <p:nvPr/>
        </p:nvSpPr>
        <p:spPr>
          <a:xfrm>
            <a:off x="7494243" y="3429000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1E48AE-2F2A-4280-806E-07E445337C2A}"/>
              </a:ext>
            </a:extLst>
          </p:cNvPr>
          <p:cNvSpPr txBox="1"/>
          <p:nvPr/>
        </p:nvSpPr>
        <p:spPr>
          <a:xfrm>
            <a:off x="6273544" y="3038286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ABC178-2633-41E4-AA9A-69843B5AAF92}"/>
              </a:ext>
            </a:extLst>
          </p:cNvPr>
          <p:cNvSpPr txBox="1"/>
          <p:nvPr/>
        </p:nvSpPr>
        <p:spPr>
          <a:xfrm>
            <a:off x="6309474" y="1333341"/>
            <a:ext cx="1867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mul_apple_layer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0AC2A9-C75F-4400-9C37-AED7A1620FD7}"/>
              </a:ext>
            </a:extLst>
          </p:cNvPr>
          <p:cNvSpPr txBox="1"/>
          <p:nvPr/>
        </p:nvSpPr>
        <p:spPr>
          <a:xfrm>
            <a:off x="8333280" y="1320034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mul_tax_layer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2102FCB-39CF-4A92-9704-3F6A1191ACFC}"/>
              </a:ext>
            </a:extLst>
          </p:cNvPr>
          <p:cNvSpPr txBox="1"/>
          <p:nvPr/>
        </p:nvSpPr>
        <p:spPr>
          <a:xfrm>
            <a:off x="7342529" y="2360017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dapple_price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7B5AC96-21E4-487A-AA06-EFD2544ABF8F}"/>
              </a:ext>
            </a:extLst>
          </p:cNvPr>
          <p:cNvSpPr txBox="1"/>
          <p:nvPr/>
        </p:nvSpPr>
        <p:spPr>
          <a:xfrm>
            <a:off x="7342529" y="365634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dtax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E335BCB-E274-4A6C-9A52-F423491CC28C}"/>
              </a:ext>
            </a:extLst>
          </p:cNvPr>
          <p:cNvSpPr txBox="1"/>
          <p:nvPr/>
        </p:nvSpPr>
        <p:spPr>
          <a:xfrm>
            <a:off x="6155819" y="2275466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72AB1C9-0751-4448-958F-28E8456FAB28}"/>
              </a:ext>
            </a:extLst>
          </p:cNvPr>
          <p:cNvSpPr txBox="1"/>
          <p:nvPr/>
        </p:nvSpPr>
        <p:spPr>
          <a:xfrm>
            <a:off x="5784979" y="3258044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dapple_num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4358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4870244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53756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361610" y="1058711"/>
            <a:ext cx="9809096" cy="535531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 = 150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orange_num = 3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layer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mul_orange_layer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add_apple_orange_layer = AddLayer()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  # (1)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orange_price = mul_orange_layer.forward(orange, orange_num)  # 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all_price = add_apple_orange_layer.forward(apple_price, orange_price)  # 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mul_tax_layer.forward(all_price, tax)  # (4)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509E895-0ED0-4619-A7E8-5FB0F3376DD6}"/>
              </a:ext>
            </a:extLst>
          </p:cNvPr>
          <p:cNvGrpSpPr/>
          <p:nvPr/>
        </p:nvGrpSpPr>
        <p:grpSpPr>
          <a:xfrm>
            <a:off x="5394991" y="1506424"/>
            <a:ext cx="5045997" cy="3190920"/>
            <a:chOff x="6015743" y="3126677"/>
            <a:chExt cx="5045997" cy="3190920"/>
          </a:xfrm>
        </p:grpSpPr>
        <p:pic>
          <p:nvPicPr>
            <p:cNvPr id="7" name="Picture 2" descr="사과 - Home | Facebook">
              <a:extLst>
                <a:ext uri="{FF2B5EF4-FFF2-40B4-BE49-F238E27FC236}">
                  <a16:creationId xmlns:a16="http://schemas.microsoft.com/office/drawing/2014/main" id="{542965D4-A4D7-4C4E-927D-941E7A4A9C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5332" y="3781275"/>
              <a:ext cx="475886" cy="45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3936A6-04C8-48D1-B294-901534E271C4}"/>
                </a:ext>
              </a:extLst>
            </p:cNvPr>
            <p:cNvSpPr txBox="1"/>
            <p:nvPr/>
          </p:nvSpPr>
          <p:spPr>
            <a:xfrm>
              <a:off x="7231620" y="3784761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117701D-3069-4945-888D-9D8BEF9A4A2C}"/>
                </a:ext>
              </a:extLst>
            </p:cNvPr>
            <p:cNvSpPr/>
            <p:nvPr/>
          </p:nvSpPr>
          <p:spPr>
            <a:xfrm>
              <a:off x="7894479" y="379779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F934FA51-A528-4342-B109-7C2319968D20}"/>
                </a:ext>
              </a:extLst>
            </p:cNvPr>
            <p:cNvCxnSpPr>
              <a:stCxn id="7" idx="3"/>
              <a:endCxn id="9" idx="2"/>
            </p:cNvCxnSpPr>
            <p:nvPr/>
          </p:nvCxnSpPr>
          <p:spPr>
            <a:xfrm>
              <a:off x="6961218" y="4007839"/>
              <a:ext cx="9332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C51EBFB-9D0B-44C9-93C9-AE3D2A633547}"/>
                </a:ext>
              </a:extLst>
            </p:cNvPr>
            <p:cNvSpPr/>
            <p:nvPr/>
          </p:nvSpPr>
          <p:spPr>
            <a:xfrm>
              <a:off x="9671234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68C8ABA-FF2D-427E-A946-8D8CBAB6DBE9}"/>
                </a:ext>
              </a:extLst>
            </p:cNvPr>
            <p:cNvCxnSpPr>
              <a:cxnSpLocks/>
              <a:stCxn id="9" idx="6"/>
              <a:endCxn id="36" idx="1"/>
            </p:cNvCxnSpPr>
            <p:nvPr/>
          </p:nvCxnSpPr>
          <p:spPr>
            <a:xfrm>
              <a:off x="8314572" y="4007839"/>
              <a:ext cx="593926" cy="288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4E98B803-857A-4A1E-BE6E-F89F34C68702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>
              <a:off x="10091327" y="4444448"/>
              <a:ext cx="9704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214941-F77C-4C15-9039-2FC18493D319}"/>
                </a:ext>
              </a:extLst>
            </p:cNvPr>
            <p:cNvSpPr txBox="1"/>
            <p:nvPr/>
          </p:nvSpPr>
          <p:spPr>
            <a:xfrm>
              <a:off x="8499594" y="3920902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75DB9E-8783-4569-A1D8-25EF52A3A748}"/>
                </a:ext>
              </a:extLst>
            </p:cNvPr>
            <p:cNvSpPr txBox="1"/>
            <p:nvPr/>
          </p:nvSpPr>
          <p:spPr>
            <a:xfrm>
              <a:off x="10335986" y="4225097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F6A0B00-E5CB-47C7-9711-78D6F081B198}"/>
                    </a:ext>
                  </a:extLst>
                </p:cNvPr>
                <p:cNvSpPr txBox="1"/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F6A0B00-E5CB-47C7-9711-78D6F081B1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808C00F-3F40-4082-9574-1AFFBF4AE0E7}"/>
                    </a:ext>
                  </a:extLst>
                </p:cNvPr>
                <p:cNvSpPr txBox="1"/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808C00F-3F40-4082-9574-1AFFBF4AE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blipFill>
                  <a:blip r:embed="rId5"/>
                  <a:stretch>
                    <a:fillRect l="-3571" b="-37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694898-47DD-45FF-908B-85CB0FB92499}"/>
                </a:ext>
              </a:extLst>
            </p:cNvPr>
            <p:cNvSpPr txBox="1"/>
            <p:nvPr/>
          </p:nvSpPr>
          <p:spPr>
            <a:xfrm>
              <a:off x="6015743" y="3126677"/>
              <a:ext cx="8659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사과의 개수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F167E25-A4AF-4213-9E9D-73650F289A7A}"/>
                </a:ext>
              </a:extLst>
            </p:cNvPr>
            <p:cNvCxnSpPr>
              <a:stCxn id="18" idx="3"/>
            </p:cNvCxnSpPr>
            <p:nvPr/>
          </p:nvCxnSpPr>
          <p:spPr>
            <a:xfrm>
              <a:off x="6881686" y="3257482"/>
              <a:ext cx="664117" cy="282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BDF6D9F2-C79C-4321-8B2B-4C6DE224CF93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7545803" y="3281958"/>
              <a:ext cx="410198" cy="577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947E4E9-6CED-4C44-94C2-57AF7ED7AEE9}"/>
                </a:ext>
              </a:extLst>
            </p:cNvPr>
            <p:cNvSpPr txBox="1"/>
            <p:nvPr/>
          </p:nvSpPr>
          <p:spPr>
            <a:xfrm>
              <a:off x="7666578" y="331711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37CF5B-844B-4B52-B172-CE91BDBD932F}"/>
                </a:ext>
              </a:extLst>
            </p:cNvPr>
            <p:cNvSpPr txBox="1"/>
            <p:nvPr/>
          </p:nvSpPr>
          <p:spPr>
            <a:xfrm>
              <a:off x="6496014" y="5829260"/>
              <a:ext cx="5661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부가세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303FBFA-E9C0-4E62-9089-481C3265B807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7062195" y="5960065"/>
              <a:ext cx="1737154" cy="28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13629125-AE9A-417A-858E-2CB4B83ECC73}"/>
                </a:ext>
              </a:extLst>
            </p:cNvPr>
            <p:cNvCxnSpPr>
              <a:cxnSpLocks/>
              <a:stCxn id="36" idx="6"/>
              <a:endCxn id="11" idx="2"/>
            </p:cNvCxnSpPr>
            <p:nvPr/>
          </p:nvCxnSpPr>
          <p:spPr>
            <a:xfrm>
              <a:off x="9267069" y="4444448"/>
              <a:ext cx="4041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8C2BA6C-F588-4218-A6CB-E417946F5280}"/>
                </a:ext>
              </a:extLst>
            </p:cNvPr>
            <p:cNvSpPr txBox="1"/>
            <p:nvPr/>
          </p:nvSpPr>
          <p:spPr>
            <a:xfrm>
              <a:off x="8247319" y="5655942"/>
              <a:ext cx="4154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26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1C7E9030-C96C-46A8-84EA-F7073290A1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592" y="4717840"/>
              <a:ext cx="734091" cy="497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74D928F-493F-406B-99BB-278043EFF546}"/>
                </a:ext>
              </a:extLst>
            </p:cNvPr>
            <p:cNvSpPr/>
            <p:nvPr/>
          </p:nvSpPr>
          <p:spPr>
            <a:xfrm>
              <a:off x="7899404" y="4756524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B06D52B-E6E6-45F8-ADCC-27E7E69161C5}"/>
                    </a:ext>
                  </a:extLst>
                </p:cNvPr>
                <p:cNvSpPr txBox="1"/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B06D52B-E6E6-45F8-ADCC-27E7E69161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blipFill>
                  <a:blip r:embed="rId5"/>
                  <a:stretch>
                    <a:fillRect l="-3704" r="-3704" b="-37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91C05D7D-4313-4496-B448-0C33B742A780}"/>
                </a:ext>
              </a:extLst>
            </p:cNvPr>
            <p:cNvCxnSpPr>
              <a:cxnSpLocks/>
              <a:stCxn id="26" idx="3"/>
              <a:endCxn id="27" idx="2"/>
            </p:cNvCxnSpPr>
            <p:nvPr/>
          </p:nvCxnSpPr>
          <p:spPr>
            <a:xfrm>
              <a:off x="7163683" y="4966570"/>
              <a:ext cx="735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369597F-00AF-41AC-9EE1-599290F1BD94}"/>
                </a:ext>
              </a:extLst>
            </p:cNvPr>
            <p:cNvSpPr txBox="1"/>
            <p:nvPr/>
          </p:nvSpPr>
          <p:spPr>
            <a:xfrm>
              <a:off x="7328806" y="470198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878F8556-766F-4A46-BEC7-80E989188472}"/>
                </a:ext>
              </a:extLst>
            </p:cNvPr>
            <p:cNvCxnSpPr>
              <a:cxnSpLocks/>
              <a:endCxn id="27" idx="3"/>
            </p:cNvCxnSpPr>
            <p:nvPr/>
          </p:nvCxnSpPr>
          <p:spPr>
            <a:xfrm flipV="1">
              <a:off x="7569119" y="5115095"/>
              <a:ext cx="391806" cy="2625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4263AE5-AE86-4579-9F92-45657ADD8C26}"/>
                </a:ext>
              </a:extLst>
            </p:cNvPr>
            <p:cNvCxnSpPr/>
            <p:nvPr/>
          </p:nvCxnSpPr>
          <p:spPr>
            <a:xfrm flipV="1">
              <a:off x="7204077" y="5377657"/>
              <a:ext cx="375454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A364FAB-558F-41A2-9A20-40F082E72DD2}"/>
                </a:ext>
              </a:extLst>
            </p:cNvPr>
            <p:cNvSpPr txBox="1"/>
            <p:nvPr/>
          </p:nvSpPr>
          <p:spPr>
            <a:xfrm>
              <a:off x="7638189" y="504615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2426557-F94D-4B02-8C73-BF647B621987}"/>
                </a:ext>
              </a:extLst>
            </p:cNvPr>
            <p:cNvSpPr txBox="1"/>
            <p:nvPr/>
          </p:nvSpPr>
          <p:spPr>
            <a:xfrm>
              <a:off x="6281235" y="5236004"/>
              <a:ext cx="7377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귤의 개수</a:t>
              </a: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1287C415-D064-4CC7-927D-A237474A12BA}"/>
                </a:ext>
              </a:extLst>
            </p:cNvPr>
            <p:cNvCxnSpPr>
              <a:cxnSpLocks/>
              <a:endCxn id="36" idx="3"/>
            </p:cNvCxnSpPr>
            <p:nvPr/>
          </p:nvCxnSpPr>
          <p:spPr>
            <a:xfrm flipV="1">
              <a:off x="8314572" y="4592973"/>
              <a:ext cx="593926" cy="3573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219EF1AF-3F79-4600-9E1C-F9915697E7A0}"/>
                </a:ext>
              </a:extLst>
            </p:cNvPr>
            <p:cNvSpPr/>
            <p:nvPr/>
          </p:nvSpPr>
          <p:spPr>
            <a:xfrm>
              <a:off x="8846977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07317E0-DF75-458A-8AED-248A5CB8DB33}"/>
                    </a:ext>
                  </a:extLst>
                </p:cNvPr>
                <p:cNvSpPr txBox="1"/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07317E0-DF75-458A-8AED-248A5CB8DB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blipFill>
                  <a:blip r:embed="rId7"/>
                  <a:stretch>
                    <a:fillRect l="-3571" r="-3571" b="-37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C0D9C8F-1F36-4B3B-9233-BDA2E0F584F8}"/>
                </a:ext>
              </a:extLst>
            </p:cNvPr>
            <p:cNvSpPr txBox="1"/>
            <p:nvPr/>
          </p:nvSpPr>
          <p:spPr>
            <a:xfrm>
              <a:off x="8358658" y="4563425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754E1D22-90EF-46C3-AEE5-A753641F3FB0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V="1">
              <a:off x="8799349" y="4592973"/>
              <a:ext cx="933406" cy="13953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A954DB0-7984-4900-9AAE-0C842A448F9D}"/>
                </a:ext>
              </a:extLst>
            </p:cNvPr>
            <p:cNvSpPr txBox="1"/>
            <p:nvPr/>
          </p:nvSpPr>
          <p:spPr>
            <a:xfrm>
              <a:off x="10415227" y="4504949"/>
              <a:ext cx="2616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9F5C1ED-3FBB-4987-9D78-6CFE8975CC0F}"/>
                </a:ext>
              </a:extLst>
            </p:cNvPr>
            <p:cNvSpPr/>
            <p:nvPr/>
          </p:nvSpPr>
          <p:spPr>
            <a:xfrm>
              <a:off x="9246107" y="4570125"/>
              <a:ext cx="389066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3742FEA-11CB-4DBE-B0BB-195951BD552A}"/>
                </a:ext>
              </a:extLst>
            </p:cNvPr>
            <p:cNvSpPr/>
            <p:nvPr/>
          </p:nvSpPr>
          <p:spPr>
            <a:xfrm>
              <a:off x="7302845" y="611246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CB7B261-5256-40F0-963C-73D9F182BAD8}"/>
                </a:ext>
              </a:extLst>
            </p:cNvPr>
            <p:cNvSpPr/>
            <p:nvPr/>
          </p:nvSpPr>
          <p:spPr>
            <a:xfrm>
              <a:off x="8512151" y="495430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A6A2C05-5D08-47EA-9333-F9BB365DC7FB}"/>
                </a:ext>
              </a:extLst>
            </p:cNvPr>
            <p:cNvSpPr/>
            <p:nvPr/>
          </p:nvSpPr>
          <p:spPr>
            <a:xfrm>
              <a:off x="8311176" y="427439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D70F675-F5A6-4E5D-9E11-36A8B5F5D1B5}"/>
                </a:ext>
              </a:extLst>
            </p:cNvPr>
            <p:cNvSpPr/>
            <p:nvPr/>
          </p:nvSpPr>
          <p:spPr>
            <a:xfrm>
              <a:off x="7226671" y="412685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2.2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6D3413B-B42C-4AC0-BFD3-EE619312D6BE}"/>
                </a:ext>
              </a:extLst>
            </p:cNvPr>
            <p:cNvSpPr/>
            <p:nvPr/>
          </p:nvSpPr>
          <p:spPr>
            <a:xfrm>
              <a:off x="7176119" y="3419886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110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DF46623-4AE0-4C83-A38F-DB095385AA98}"/>
                </a:ext>
              </a:extLst>
            </p:cNvPr>
            <p:cNvSpPr/>
            <p:nvPr/>
          </p:nvSpPr>
          <p:spPr>
            <a:xfrm>
              <a:off x="7288235" y="5070843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3.3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DEA8BD4-FA10-46FD-B31F-F6C03E646CFF}"/>
                </a:ext>
              </a:extLst>
            </p:cNvPr>
            <p:cNvSpPr/>
            <p:nvPr/>
          </p:nvSpPr>
          <p:spPr>
            <a:xfrm>
              <a:off x="7302845" y="5505604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165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7FB88B98-481B-4CC6-9358-181F4EB82D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1327" y="4522165"/>
              <a:ext cx="970413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3912D726-05DD-41C7-8EEB-15B0AAFB12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66052" y="4504949"/>
              <a:ext cx="421136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C09FC771-1077-4913-AF7A-DCCC11613C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18773" y="4089470"/>
              <a:ext cx="546121" cy="25625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FD6C2593-1E1C-4B09-8BA1-2CE494EA5F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27174" y="4648193"/>
              <a:ext cx="600732" cy="36968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36C9EA29-C98C-4019-9343-42EE35926F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14660" y="4069941"/>
              <a:ext cx="989195" cy="40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4777D45B-36B4-453D-AB19-4E6307E626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0916" y="5044569"/>
              <a:ext cx="752939" cy="691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CC452BE4-547B-4073-83A3-442F71CEF1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8008" y="4636882"/>
              <a:ext cx="967331" cy="1439476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578FF735-FDFC-4EB3-8780-15EE151E8E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80322" y="6063904"/>
              <a:ext cx="1637687" cy="554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FC065CE7-CDCE-4FA9-9495-94B361D0B4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1008" y="5156505"/>
              <a:ext cx="424293" cy="281462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F6DC1A12-A0B4-432D-A44B-D0B4FEF1D9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5528" y="5439273"/>
              <a:ext cx="383379" cy="352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2DA90C07-C2AD-4DD0-BE8B-57ED43105A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15406" y="3339272"/>
              <a:ext cx="400078" cy="565357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D2917487-5FB8-4A17-B72E-66E2A8504A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1920" y="3347447"/>
              <a:ext cx="358779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CD1A276-DEF2-4C98-80F5-B0754C554205}"/>
                </a:ext>
              </a:extLst>
            </p:cNvPr>
            <p:cNvSpPr txBox="1"/>
            <p:nvPr/>
          </p:nvSpPr>
          <p:spPr>
            <a:xfrm>
              <a:off x="9263515" y="421062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858237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274320" y="1078992"/>
            <a:ext cx="10315644" cy="36933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dall_price, dtax = mul_tax_layer.backward(dprice)  # (4)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dorange_price = add_apple_orange_layer.backward(dall_price)  # (3)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dorange, dorange_num = mul_orange_layer.backward(dorange_price)  # (2)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  # (1)</a:t>
            </a:r>
          </a:p>
          <a:p>
            <a:pPr algn="l"/>
            <a:endParaRPr lang="fr-FR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print("dOrange:", dorange)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print("dOrange_num:", int(dorange_num))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BD85551-F9EA-4AAF-8DA2-81495877507F}"/>
              </a:ext>
            </a:extLst>
          </p:cNvPr>
          <p:cNvGrpSpPr/>
          <p:nvPr/>
        </p:nvGrpSpPr>
        <p:grpSpPr>
          <a:xfrm>
            <a:off x="6011733" y="3122666"/>
            <a:ext cx="5045997" cy="3190920"/>
            <a:chOff x="6015743" y="3126677"/>
            <a:chExt cx="5045997" cy="3190920"/>
          </a:xfrm>
        </p:grpSpPr>
        <p:pic>
          <p:nvPicPr>
            <p:cNvPr id="6" name="Picture 2" descr="사과 - Home | Facebook">
              <a:extLst>
                <a:ext uri="{FF2B5EF4-FFF2-40B4-BE49-F238E27FC236}">
                  <a16:creationId xmlns:a16="http://schemas.microsoft.com/office/drawing/2014/main" id="{9A8D92CA-17CD-4A75-A9A2-9FD81F5452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5332" y="3781275"/>
              <a:ext cx="475886" cy="45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A6A6FBF-4200-4E1B-9E9D-C6F7AC39CEDE}"/>
                </a:ext>
              </a:extLst>
            </p:cNvPr>
            <p:cNvSpPr txBox="1"/>
            <p:nvPr/>
          </p:nvSpPr>
          <p:spPr>
            <a:xfrm>
              <a:off x="7231620" y="3784761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A329B96-03E4-41FE-A86B-08BAAD04E8BC}"/>
                </a:ext>
              </a:extLst>
            </p:cNvPr>
            <p:cNvSpPr/>
            <p:nvPr/>
          </p:nvSpPr>
          <p:spPr>
            <a:xfrm>
              <a:off x="7894479" y="379779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56386519-DE83-47A9-90D7-377F30FE8E24}"/>
                </a:ext>
              </a:extLst>
            </p:cNvPr>
            <p:cNvCxnSpPr>
              <a:stCxn id="6" idx="3"/>
              <a:endCxn id="8" idx="2"/>
            </p:cNvCxnSpPr>
            <p:nvPr/>
          </p:nvCxnSpPr>
          <p:spPr>
            <a:xfrm>
              <a:off x="6961218" y="4007839"/>
              <a:ext cx="9332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371777A-84F0-4183-BEAD-5D95649F055B}"/>
                </a:ext>
              </a:extLst>
            </p:cNvPr>
            <p:cNvSpPr/>
            <p:nvPr/>
          </p:nvSpPr>
          <p:spPr>
            <a:xfrm>
              <a:off x="9671234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19895FBE-BCC0-4624-BD3D-3926776FE0EB}"/>
                </a:ext>
              </a:extLst>
            </p:cNvPr>
            <p:cNvCxnSpPr>
              <a:cxnSpLocks/>
              <a:stCxn id="8" idx="6"/>
              <a:endCxn id="35" idx="1"/>
            </p:cNvCxnSpPr>
            <p:nvPr/>
          </p:nvCxnSpPr>
          <p:spPr>
            <a:xfrm>
              <a:off x="8314572" y="4007839"/>
              <a:ext cx="593926" cy="288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3DC6FE40-1C4A-4C9C-B2DE-76A4ECAAFB27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10091327" y="4444448"/>
              <a:ext cx="9704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3E8B3E-16CA-4040-AD66-365B42548717}"/>
                </a:ext>
              </a:extLst>
            </p:cNvPr>
            <p:cNvSpPr txBox="1"/>
            <p:nvPr/>
          </p:nvSpPr>
          <p:spPr>
            <a:xfrm>
              <a:off x="8499594" y="3920902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98980D-4854-4EA5-A63D-CEB39840B034}"/>
                </a:ext>
              </a:extLst>
            </p:cNvPr>
            <p:cNvSpPr txBox="1"/>
            <p:nvPr/>
          </p:nvSpPr>
          <p:spPr>
            <a:xfrm>
              <a:off x="10335986" y="4225097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B3407CB-7CDB-4798-8948-698A4D0D3E39}"/>
                    </a:ext>
                  </a:extLst>
                </p:cNvPr>
                <p:cNvSpPr txBox="1"/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B3407CB-7CDB-4798-8948-698A4D0D3E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2D276EB-F986-4FB6-9D50-13BDB7E5149B}"/>
                    </a:ext>
                  </a:extLst>
                </p:cNvPr>
                <p:cNvSpPr txBox="1"/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2D276EB-F986-4FB6-9D50-13BDB7E514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36AEEB-71B3-4EE1-846C-B273084C61DE}"/>
                </a:ext>
              </a:extLst>
            </p:cNvPr>
            <p:cNvSpPr txBox="1"/>
            <p:nvPr/>
          </p:nvSpPr>
          <p:spPr>
            <a:xfrm>
              <a:off x="6015743" y="3126677"/>
              <a:ext cx="8659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사과의 개수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2913FDB-5BBE-4894-BBC9-78A5E3C28B69}"/>
                </a:ext>
              </a:extLst>
            </p:cNvPr>
            <p:cNvCxnSpPr>
              <a:stCxn id="17" idx="3"/>
            </p:cNvCxnSpPr>
            <p:nvPr/>
          </p:nvCxnSpPr>
          <p:spPr>
            <a:xfrm>
              <a:off x="6881686" y="3257482"/>
              <a:ext cx="664117" cy="282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3BC0E73C-BBDE-42D3-9AA3-E634DB0FECFA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7545803" y="3281958"/>
              <a:ext cx="410198" cy="577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2A7846-56B4-446D-AFDC-1146A81AA2DF}"/>
                </a:ext>
              </a:extLst>
            </p:cNvPr>
            <p:cNvSpPr txBox="1"/>
            <p:nvPr/>
          </p:nvSpPr>
          <p:spPr>
            <a:xfrm>
              <a:off x="7666578" y="331711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9A9AAA-340C-4F48-8C4D-404AE943F010}"/>
                </a:ext>
              </a:extLst>
            </p:cNvPr>
            <p:cNvSpPr txBox="1"/>
            <p:nvPr/>
          </p:nvSpPr>
          <p:spPr>
            <a:xfrm>
              <a:off x="6496014" y="5829260"/>
              <a:ext cx="5661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부가세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071AAAB-DDA0-4814-A818-331BA4528B36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7062195" y="5960065"/>
              <a:ext cx="1737154" cy="28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337777D7-65E9-45D9-9A99-FD99635332EA}"/>
                </a:ext>
              </a:extLst>
            </p:cNvPr>
            <p:cNvCxnSpPr>
              <a:cxnSpLocks/>
              <a:stCxn id="35" idx="6"/>
              <a:endCxn id="10" idx="2"/>
            </p:cNvCxnSpPr>
            <p:nvPr/>
          </p:nvCxnSpPr>
          <p:spPr>
            <a:xfrm>
              <a:off x="9267069" y="4444448"/>
              <a:ext cx="4041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B464BF4-DBB5-4635-B136-81084BEA47FA}"/>
                </a:ext>
              </a:extLst>
            </p:cNvPr>
            <p:cNvSpPr txBox="1"/>
            <p:nvPr/>
          </p:nvSpPr>
          <p:spPr>
            <a:xfrm>
              <a:off x="8247319" y="5655942"/>
              <a:ext cx="4154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25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856C1152-7E0F-44D1-A94E-13F1B1AE1D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592" y="4717840"/>
              <a:ext cx="734091" cy="497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392F479-546B-46C1-87AE-2AE058AA3D82}"/>
                </a:ext>
              </a:extLst>
            </p:cNvPr>
            <p:cNvSpPr/>
            <p:nvPr/>
          </p:nvSpPr>
          <p:spPr>
            <a:xfrm>
              <a:off x="7899404" y="4756524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AE32AD9-065E-4D9D-B77F-01B1F4B519CD}"/>
                    </a:ext>
                  </a:extLst>
                </p:cNvPr>
                <p:cNvSpPr txBox="1"/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AE32AD9-065E-4D9D-B77F-01B1F4B519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B510F2E-3407-4ABC-A09C-49A5ACD65740}"/>
                </a:ext>
              </a:extLst>
            </p:cNvPr>
            <p:cNvCxnSpPr>
              <a:cxnSpLocks/>
              <a:stCxn id="25" idx="3"/>
              <a:endCxn id="26" idx="2"/>
            </p:cNvCxnSpPr>
            <p:nvPr/>
          </p:nvCxnSpPr>
          <p:spPr>
            <a:xfrm>
              <a:off x="7163683" y="4966570"/>
              <a:ext cx="735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75634D9-26A4-4826-82E1-A4B81397B9D5}"/>
                </a:ext>
              </a:extLst>
            </p:cNvPr>
            <p:cNvSpPr txBox="1"/>
            <p:nvPr/>
          </p:nvSpPr>
          <p:spPr>
            <a:xfrm>
              <a:off x="7328806" y="470198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0AC86E56-D1B9-48CC-AD80-5A21B89956EA}"/>
                </a:ext>
              </a:extLst>
            </p:cNvPr>
            <p:cNvCxnSpPr>
              <a:cxnSpLocks/>
              <a:endCxn id="26" idx="3"/>
            </p:cNvCxnSpPr>
            <p:nvPr/>
          </p:nvCxnSpPr>
          <p:spPr>
            <a:xfrm flipV="1">
              <a:off x="7569119" y="5115095"/>
              <a:ext cx="391806" cy="2625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508561-7C37-4110-AA13-368E9463D2B3}"/>
                </a:ext>
              </a:extLst>
            </p:cNvPr>
            <p:cNvCxnSpPr/>
            <p:nvPr/>
          </p:nvCxnSpPr>
          <p:spPr>
            <a:xfrm flipV="1">
              <a:off x="7204077" y="5377657"/>
              <a:ext cx="375454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36CE050-560F-48A6-BEB2-C66B2DBD49A6}"/>
                </a:ext>
              </a:extLst>
            </p:cNvPr>
            <p:cNvSpPr txBox="1"/>
            <p:nvPr/>
          </p:nvSpPr>
          <p:spPr>
            <a:xfrm>
              <a:off x="7638189" y="504615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AEC0154-60C2-432C-84F6-551AFD9609EB}"/>
                </a:ext>
              </a:extLst>
            </p:cNvPr>
            <p:cNvSpPr txBox="1"/>
            <p:nvPr/>
          </p:nvSpPr>
          <p:spPr>
            <a:xfrm>
              <a:off x="6281235" y="5236004"/>
              <a:ext cx="7377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귤의 개수</a:t>
              </a: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F5BBF404-2612-4CA2-8836-8DC5CE2290D2}"/>
                </a:ext>
              </a:extLst>
            </p:cNvPr>
            <p:cNvCxnSpPr>
              <a:cxnSpLocks/>
              <a:endCxn id="35" idx="3"/>
            </p:cNvCxnSpPr>
            <p:nvPr/>
          </p:nvCxnSpPr>
          <p:spPr>
            <a:xfrm flipV="1">
              <a:off x="8314572" y="4592973"/>
              <a:ext cx="593926" cy="3573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8896D72-B803-45F1-B403-4ABC1DFB0F07}"/>
                </a:ext>
              </a:extLst>
            </p:cNvPr>
            <p:cNvSpPr/>
            <p:nvPr/>
          </p:nvSpPr>
          <p:spPr>
            <a:xfrm>
              <a:off x="8846977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A4073A3-8D5F-48DD-B363-752E213B53B6}"/>
                    </a:ext>
                  </a:extLst>
                </p:cNvPr>
                <p:cNvSpPr txBox="1"/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A4073A3-8D5F-48DD-B363-752E213B53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blipFill>
                  <a:blip r:embed="rId6"/>
                  <a:stretch>
                    <a:fillRect l="-3571" r="-3571" b="-76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996B9C6-06C5-46E3-8087-6779C06CF86B}"/>
                </a:ext>
              </a:extLst>
            </p:cNvPr>
            <p:cNvSpPr txBox="1"/>
            <p:nvPr/>
          </p:nvSpPr>
          <p:spPr>
            <a:xfrm>
              <a:off x="8358658" y="4563425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BE0DE483-57DA-4CDE-BABF-52FC07BC96B1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V="1">
              <a:off x="8799349" y="4592973"/>
              <a:ext cx="933406" cy="13953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B5FF07E-4D45-468A-B0A6-162FF77C8672}"/>
                </a:ext>
              </a:extLst>
            </p:cNvPr>
            <p:cNvSpPr txBox="1"/>
            <p:nvPr/>
          </p:nvSpPr>
          <p:spPr>
            <a:xfrm>
              <a:off x="10415227" y="4504949"/>
              <a:ext cx="2616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A92A716-E8B7-4D33-8851-A53F704CEB23}"/>
                </a:ext>
              </a:extLst>
            </p:cNvPr>
            <p:cNvSpPr/>
            <p:nvPr/>
          </p:nvSpPr>
          <p:spPr>
            <a:xfrm>
              <a:off x="9246107" y="4570125"/>
              <a:ext cx="389066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25B8D37-D84D-4795-A27F-297438957E42}"/>
                </a:ext>
              </a:extLst>
            </p:cNvPr>
            <p:cNvSpPr/>
            <p:nvPr/>
          </p:nvSpPr>
          <p:spPr>
            <a:xfrm>
              <a:off x="7302845" y="611246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084B44-B966-4079-93F9-115AD8591B69}"/>
                </a:ext>
              </a:extLst>
            </p:cNvPr>
            <p:cNvSpPr/>
            <p:nvPr/>
          </p:nvSpPr>
          <p:spPr>
            <a:xfrm>
              <a:off x="8512151" y="495430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9499C76-A293-4742-8A70-6D864719A137}"/>
                </a:ext>
              </a:extLst>
            </p:cNvPr>
            <p:cNvSpPr/>
            <p:nvPr/>
          </p:nvSpPr>
          <p:spPr>
            <a:xfrm>
              <a:off x="8311176" y="427439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2D61628-9A7D-4930-ABC0-5366E6A5CB0D}"/>
                </a:ext>
              </a:extLst>
            </p:cNvPr>
            <p:cNvSpPr/>
            <p:nvPr/>
          </p:nvSpPr>
          <p:spPr>
            <a:xfrm>
              <a:off x="7226671" y="412685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2.2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06D664C-4002-46A0-A444-094C56FC87CC}"/>
                </a:ext>
              </a:extLst>
            </p:cNvPr>
            <p:cNvSpPr/>
            <p:nvPr/>
          </p:nvSpPr>
          <p:spPr>
            <a:xfrm>
              <a:off x="7176119" y="3419886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110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5F6990F-F24D-4522-841F-E0A011731C26}"/>
                </a:ext>
              </a:extLst>
            </p:cNvPr>
            <p:cNvSpPr/>
            <p:nvPr/>
          </p:nvSpPr>
          <p:spPr>
            <a:xfrm>
              <a:off x="7288235" y="5070843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3.3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3CD66AD-0EA9-41D7-BD4F-4F445D059463}"/>
                </a:ext>
              </a:extLst>
            </p:cNvPr>
            <p:cNvSpPr/>
            <p:nvPr/>
          </p:nvSpPr>
          <p:spPr>
            <a:xfrm>
              <a:off x="7302845" y="5505604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165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BFF1FCC2-B241-4EE0-BB75-A0DDD65218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1327" y="4522165"/>
              <a:ext cx="970413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2DB1F602-9944-41D9-B1F3-87836984C8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66052" y="4504949"/>
              <a:ext cx="421136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2748D6A3-1C68-4A7D-8F04-30C45156AD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18773" y="4089470"/>
              <a:ext cx="546121" cy="25625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56987458-4AE5-4504-9A47-605970F390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27174" y="4648193"/>
              <a:ext cx="600732" cy="36968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C616D6B8-9518-432B-8CF5-3A0734A91E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14660" y="4069941"/>
              <a:ext cx="989195" cy="40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C96818F5-D04F-4A97-B5D8-DCD8E5141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0916" y="5044569"/>
              <a:ext cx="752939" cy="691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2659AED7-1E92-4A3B-A795-E0B9E743BF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8008" y="4636882"/>
              <a:ext cx="967331" cy="1439476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83BD038E-24DF-4A92-A69F-ABED73092F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80322" y="6063904"/>
              <a:ext cx="1637687" cy="554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2C83F0AD-B7BB-4481-8EFD-447962F1E0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1008" y="5156505"/>
              <a:ext cx="424293" cy="281462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81319A98-BF53-4A71-AFFF-FEFB5BE0AC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5528" y="5439273"/>
              <a:ext cx="383379" cy="352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C869A029-13B1-4CBC-B394-AEDCFEE41D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15406" y="3339272"/>
              <a:ext cx="400078" cy="565357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AA7BC6B4-1444-4823-B629-7916CC495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1920" y="3347447"/>
              <a:ext cx="358779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4C025A9-17BE-409A-9776-23681AB6B733}"/>
                </a:ext>
              </a:extLst>
            </p:cNvPr>
            <p:cNvSpPr txBox="1"/>
            <p:nvPr/>
          </p:nvSpPr>
          <p:spPr>
            <a:xfrm>
              <a:off x="9263515" y="421062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515186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94898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/>
              <p:nvPr/>
            </p:nvSpPr>
            <p:spPr>
              <a:xfrm>
                <a:off x="1116764" y="1391393"/>
                <a:ext cx="2208617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64" y="1391393"/>
                <a:ext cx="2208617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4329A5D-0D03-4F92-A9A9-61FE7B95F9CD}"/>
              </a:ext>
            </a:extLst>
          </p:cNvPr>
          <p:cNvCxnSpPr/>
          <p:nvPr/>
        </p:nvCxnSpPr>
        <p:spPr>
          <a:xfrm flipV="1">
            <a:off x="5825924" y="1089641"/>
            <a:ext cx="0" cy="1987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5270F48-39D4-4F13-9CF5-070C54C9F402}"/>
              </a:ext>
            </a:extLst>
          </p:cNvPr>
          <p:cNvCxnSpPr>
            <a:cxnSpLocks/>
          </p:cNvCxnSpPr>
          <p:nvPr/>
        </p:nvCxnSpPr>
        <p:spPr>
          <a:xfrm>
            <a:off x="4783508" y="2150345"/>
            <a:ext cx="2529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4EC8A75-E4A4-45DE-9269-0C21143AA155}"/>
              </a:ext>
            </a:extLst>
          </p:cNvPr>
          <p:cNvCxnSpPr>
            <a:cxnSpLocks/>
          </p:cNvCxnSpPr>
          <p:nvPr/>
        </p:nvCxnSpPr>
        <p:spPr>
          <a:xfrm>
            <a:off x="4783508" y="2150345"/>
            <a:ext cx="10424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6A58424-5C09-4C5F-9646-38595184CDAB}"/>
              </a:ext>
            </a:extLst>
          </p:cNvPr>
          <p:cNvCxnSpPr>
            <a:cxnSpLocks/>
          </p:cNvCxnSpPr>
          <p:nvPr/>
        </p:nvCxnSpPr>
        <p:spPr>
          <a:xfrm flipV="1">
            <a:off x="5828385" y="1271517"/>
            <a:ext cx="1025495" cy="8805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/>
              <p:nvPr/>
            </p:nvSpPr>
            <p:spPr>
              <a:xfrm>
                <a:off x="1116764" y="3025121"/>
                <a:ext cx="2380139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64" y="3025121"/>
                <a:ext cx="2380139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타원 19">
            <a:extLst>
              <a:ext uri="{FF2B5EF4-FFF2-40B4-BE49-F238E27FC236}">
                <a16:creationId xmlns:a16="http://schemas.microsoft.com/office/drawing/2014/main" id="{AEACCFCB-39D1-435B-9A4D-B0241D9BCAB4}"/>
              </a:ext>
            </a:extLst>
          </p:cNvPr>
          <p:cNvSpPr/>
          <p:nvPr/>
        </p:nvSpPr>
        <p:spPr>
          <a:xfrm>
            <a:off x="2339012" y="511331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9968673-E4A4-44C6-96BF-C8487D24305F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1174676" y="5418114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50BE205-C920-4A09-A524-160E568100D2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2948612" y="541811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/>
              <p:nvPr/>
            </p:nvSpPr>
            <p:spPr>
              <a:xfrm>
                <a:off x="2374563" y="5279614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563" y="5279614"/>
                <a:ext cx="560473" cy="276999"/>
              </a:xfrm>
              <a:prstGeom prst="rect">
                <a:avLst/>
              </a:prstGeom>
              <a:blipFill>
                <a:blip r:embed="rId5"/>
                <a:stretch>
                  <a:fillRect l="-3297" r="-4396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8128D2A-8BBA-4297-BC11-97650C914459}"/>
              </a:ext>
            </a:extLst>
          </p:cNvPr>
          <p:cNvCxnSpPr>
            <a:cxnSpLocks/>
          </p:cNvCxnSpPr>
          <p:nvPr/>
        </p:nvCxnSpPr>
        <p:spPr>
          <a:xfrm flipH="1">
            <a:off x="2948612" y="554876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603E84C-0A1F-4B82-9BA1-D3726525A9D1}"/>
              </a:ext>
            </a:extLst>
          </p:cNvPr>
          <p:cNvCxnSpPr>
            <a:cxnSpLocks/>
          </p:cNvCxnSpPr>
          <p:nvPr/>
        </p:nvCxnSpPr>
        <p:spPr>
          <a:xfrm flipH="1">
            <a:off x="1160368" y="5544334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/>
              <p:nvPr/>
            </p:nvSpPr>
            <p:spPr>
              <a:xfrm>
                <a:off x="1474974" y="4956448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974" y="4956448"/>
                <a:ext cx="57150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/>
              <p:nvPr/>
            </p:nvSpPr>
            <p:spPr>
              <a:xfrm>
                <a:off x="3262171" y="4957162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71" y="4957162"/>
                <a:ext cx="5715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/>
              <p:nvPr/>
            </p:nvSpPr>
            <p:spPr>
              <a:xfrm>
                <a:off x="2128765" y="4454059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65" y="4454059"/>
                <a:ext cx="103009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/>
              <p:nvPr/>
            </p:nvSpPr>
            <p:spPr>
              <a:xfrm>
                <a:off x="3293433" y="5622658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3433" y="5622658"/>
                <a:ext cx="693420" cy="730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/>
              <p:nvPr/>
            </p:nvSpPr>
            <p:spPr>
              <a:xfrm>
                <a:off x="1363180" y="5581811"/>
                <a:ext cx="975832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180" y="5581811"/>
                <a:ext cx="975832" cy="730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타원 37">
            <a:extLst>
              <a:ext uri="{FF2B5EF4-FFF2-40B4-BE49-F238E27FC236}">
                <a16:creationId xmlns:a16="http://schemas.microsoft.com/office/drawing/2014/main" id="{5159A5F8-C0A8-483C-ADC6-7970C1F3BB35}"/>
              </a:ext>
            </a:extLst>
          </p:cNvPr>
          <p:cNvSpPr/>
          <p:nvPr/>
        </p:nvSpPr>
        <p:spPr>
          <a:xfrm>
            <a:off x="6258632" y="510888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7285754-83ED-4807-AB9F-9815E072E73A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5094296" y="541368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8BA084E-00DB-45F8-9CC3-2947A6DC4059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6868232" y="541368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/>
              <p:nvPr/>
            </p:nvSpPr>
            <p:spPr>
              <a:xfrm>
                <a:off x="6294183" y="5275186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183" y="5275186"/>
                <a:ext cx="560473" cy="276999"/>
              </a:xfrm>
              <a:prstGeom prst="rect">
                <a:avLst/>
              </a:prstGeom>
              <a:blipFill>
                <a:blip r:embed="rId11"/>
                <a:stretch>
                  <a:fillRect l="-3297" r="-4396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5715B84-4909-4B60-B072-59A3C88EBE3A}"/>
              </a:ext>
            </a:extLst>
          </p:cNvPr>
          <p:cNvCxnSpPr>
            <a:cxnSpLocks/>
          </p:cNvCxnSpPr>
          <p:nvPr/>
        </p:nvCxnSpPr>
        <p:spPr>
          <a:xfrm flipH="1">
            <a:off x="6868232" y="554433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36A1B84-D4E3-4411-B975-03A5794A9DB2}"/>
              </a:ext>
            </a:extLst>
          </p:cNvPr>
          <p:cNvCxnSpPr>
            <a:cxnSpLocks/>
          </p:cNvCxnSpPr>
          <p:nvPr/>
        </p:nvCxnSpPr>
        <p:spPr>
          <a:xfrm flipH="1">
            <a:off x="5079988" y="553990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/>
              <p:nvPr/>
            </p:nvSpPr>
            <p:spPr>
              <a:xfrm>
                <a:off x="5394594" y="4952020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594" y="4952020"/>
                <a:ext cx="57150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/>
              <p:nvPr/>
            </p:nvSpPr>
            <p:spPr>
              <a:xfrm>
                <a:off x="7181791" y="4952734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791" y="4952734"/>
                <a:ext cx="57150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/>
              <p:nvPr/>
            </p:nvSpPr>
            <p:spPr>
              <a:xfrm>
                <a:off x="6097251" y="4457833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251" y="4457833"/>
                <a:ext cx="103009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/>
              <p:nvPr/>
            </p:nvSpPr>
            <p:spPr>
              <a:xfrm>
                <a:off x="7220676" y="5581811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676" y="5581811"/>
                <a:ext cx="693420" cy="7302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/>
              <p:nvPr/>
            </p:nvSpPr>
            <p:spPr>
              <a:xfrm>
                <a:off x="5340989" y="5644650"/>
                <a:ext cx="9531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989" y="5644650"/>
                <a:ext cx="953194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ECDD106-CBB7-4D39-AA63-F1452184969B}"/>
              </a:ext>
            </a:extLst>
          </p:cNvPr>
          <p:cNvSpPr txBox="1"/>
          <p:nvPr/>
        </p:nvSpPr>
        <p:spPr>
          <a:xfrm>
            <a:off x="7390094" y="19865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416696-A26F-4CD0-948C-24C4BA2B8DA0}"/>
              </a:ext>
            </a:extLst>
          </p:cNvPr>
          <p:cNvSpPr txBox="1"/>
          <p:nvPr/>
        </p:nvSpPr>
        <p:spPr>
          <a:xfrm>
            <a:off x="5394594" y="856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14A1CBD-48BF-4294-8589-B23E85406FDC}"/>
              </a:ext>
            </a:extLst>
          </p:cNvPr>
          <p:cNvSpPr txBox="1"/>
          <p:nvPr/>
        </p:nvSpPr>
        <p:spPr>
          <a:xfrm>
            <a:off x="6595240" y="20558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456AC14-45CF-42C2-9226-78B81EFEFE4E}"/>
              </a:ext>
            </a:extLst>
          </p:cNvPr>
          <p:cNvCxnSpPr>
            <a:cxnSpLocks/>
          </p:cNvCxnSpPr>
          <p:nvPr/>
        </p:nvCxnSpPr>
        <p:spPr>
          <a:xfrm flipV="1">
            <a:off x="6772532" y="1326531"/>
            <a:ext cx="0" cy="8238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633DE96-A2E1-4FA1-845A-F8951E52FF83}"/>
              </a:ext>
            </a:extLst>
          </p:cNvPr>
          <p:cNvCxnSpPr>
            <a:cxnSpLocks/>
          </p:cNvCxnSpPr>
          <p:nvPr/>
        </p:nvCxnSpPr>
        <p:spPr>
          <a:xfrm>
            <a:off x="5825923" y="1326530"/>
            <a:ext cx="946609" cy="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C293049-305E-434A-8FB0-EAC21C647A12}"/>
              </a:ext>
            </a:extLst>
          </p:cNvPr>
          <p:cNvSpPr txBox="1"/>
          <p:nvPr/>
        </p:nvSpPr>
        <p:spPr>
          <a:xfrm>
            <a:off x="5510407" y="110106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AC508A6-BDFD-4D34-9D69-B7A42B6850BB}"/>
              </a:ext>
            </a:extLst>
          </p:cNvPr>
          <p:cNvSpPr txBox="1"/>
          <p:nvPr/>
        </p:nvSpPr>
        <p:spPr>
          <a:xfrm>
            <a:off x="5194862" y="205586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6EFDAE7-DE26-4BF3-9406-7264895C94E3}"/>
              </a:ext>
            </a:extLst>
          </p:cNvPr>
          <p:cNvSpPr txBox="1"/>
          <p:nvPr/>
        </p:nvSpPr>
        <p:spPr>
          <a:xfrm>
            <a:off x="4306835" y="193108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9D2138B-0338-4031-ABFD-81BA83A041CC}"/>
              </a:ext>
            </a:extLst>
          </p:cNvPr>
          <p:cNvCxnSpPr>
            <a:cxnSpLocks/>
          </p:cNvCxnSpPr>
          <p:nvPr/>
        </p:nvCxnSpPr>
        <p:spPr>
          <a:xfrm>
            <a:off x="4586317" y="2149831"/>
            <a:ext cx="126835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C208B2F3-597F-49D4-A214-A97B354CF26E}"/>
              </a:ext>
            </a:extLst>
          </p:cNvPr>
          <p:cNvSpPr/>
          <p:nvPr/>
        </p:nvSpPr>
        <p:spPr>
          <a:xfrm>
            <a:off x="4918111" y="2096759"/>
            <a:ext cx="131915" cy="13191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AB0C6D9-5735-4462-9B91-550D91A8D799}"/>
              </a:ext>
            </a:extLst>
          </p:cNvPr>
          <p:cNvSpPr/>
          <p:nvPr/>
        </p:nvSpPr>
        <p:spPr>
          <a:xfrm>
            <a:off x="6410137" y="1532392"/>
            <a:ext cx="131915" cy="13191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D626719-690F-47D8-B5A3-44A360A8C534}"/>
              </a:ext>
            </a:extLst>
          </p:cNvPr>
          <p:cNvCxnSpPr>
            <a:cxnSpLocks/>
          </p:cNvCxnSpPr>
          <p:nvPr/>
        </p:nvCxnSpPr>
        <p:spPr>
          <a:xfrm flipV="1">
            <a:off x="5825922" y="1240915"/>
            <a:ext cx="1054452" cy="90891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606FF4B-B515-4BA8-B64D-727BD56D0554}"/>
                  </a:ext>
                </a:extLst>
              </p:cNvPr>
              <p:cNvSpPr txBox="1"/>
              <p:nvPr/>
            </p:nvSpPr>
            <p:spPr>
              <a:xfrm>
                <a:off x="2342125" y="5680675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606FF4B-B515-4BA8-B64D-727BD56D0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125" y="5680675"/>
                <a:ext cx="571500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D66BC8-7FDD-4EDF-BE5D-9DCD91ACC5DE}"/>
                  </a:ext>
                </a:extLst>
              </p:cNvPr>
              <p:cNvSpPr txBox="1"/>
              <p:nvPr/>
            </p:nvSpPr>
            <p:spPr>
              <a:xfrm>
                <a:off x="6206585" y="5694088"/>
                <a:ext cx="6934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D66BC8-7FDD-4EDF-BE5D-9DCD91ACC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585" y="5694088"/>
                <a:ext cx="69342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0732EEC-91BC-4F9C-BD25-6BE5D0DA5F9C}"/>
                  </a:ext>
                </a:extLst>
              </p:cNvPr>
              <p:cNvSpPr txBox="1"/>
              <p:nvPr/>
            </p:nvSpPr>
            <p:spPr>
              <a:xfrm>
                <a:off x="8602647" y="1100663"/>
                <a:ext cx="9196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0732EEC-91BC-4F9C-BD25-6BE5D0DA5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2647" y="1100663"/>
                <a:ext cx="919674" cy="369332"/>
              </a:xfrm>
              <a:prstGeom prst="rect">
                <a:avLst/>
              </a:prstGeom>
              <a:blipFill>
                <a:blip r:embed="rId19"/>
                <a:stretch>
                  <a:fillRect l="-2649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0504F9A-4F91-4729-A845-3D830F7E7C15}"/>
                  </a:ext>
                </a:extLst>
              </p:cNvPr>
              <p:cNvSpPr txBox="1"/>
              <p:nvPr/>
            </p:nvSpPr>
            <p:spPr>
              <a:xfrm>
                <a:off x="8602647" y="1618182"/>
                <a:ext cx="9167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0504F9A-4F91-4729-A845-3D830F7E7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2647" y="1618182"/>
                <a:ext cx="916789" cy="369332"/>
              </a:xfrm>
              <a:prstGeom prst="rect">
                <a:avLst/>
              </a:prstGeom>
              <a:blipFill>
                <a:blip r:embed="rId20"/>
                <a:stretch>
                  <a:fillRect l="-2649" r="-198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CD96D90-57AD-432B-BC56-EBE7AB80AECC}"/>
              </a:ext>
            </a:extLst>
          </p:cNvPr>
          <p:cNvSpPr txBox="1"/>
          <p:nvPr/>
        </p:nvSpPr>
        <p:spPr>
          <a:xfrm>
            <a:off x="4899492" y="3313558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[1,-2,3,-4,5] =&gt; [1,0,3,0,5]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[-1,0,-1,0,-1] &lt;= [-1,1,-1,1,-1]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650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98D35B-9144-4B9D-817F-BD3B76DB5A1C}"/>
              </a:ext>
            </a:extLst>
          </p:cNvPr>
          <p:cNvSpPr txBox="1"/>
          <p:nvPr/>
        </p:nvSpPr>
        <p:spPr>
          <a:xfrm>
            <a:off x="720852" y="1536174"/>
            <a:ext cx="3796284" cy="37856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Relu: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(x&lt;=0)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print(self.mask)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x.copy()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out[self.mask] = 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dout[self.mask] = 0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dout;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9557FC7-B401-40BB-A273-E4D80159A056}"/>
              </a:ext>
            </a:extLst>
          </p:cNvPr>
          <p:cNvSpPr txBox="1"/>
          <p:nvPr/>
        </p:nvSpPr>
        <p:spPr>
          <a:xfrm>
            <a:off x="4957572" y="1536174"/>
            <a:ext cx="4448556" cy="181588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r1 = Relu()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np.array([1,-1,2,-2])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 = r1.forward(x)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dx = r1.backward(np.array([3,3,3,3]))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E47DFEE-D111-4A4B-B4D0-0E2311F8B725}"/>
              </a:ext>
            </a:extLst>
          </p:cNvPr>
          <p:cNvSpPr/>
          <p:nvPr/>
        </p:nvSpPr>
        <p:spPr>
          <a:xfrm>
            <a:off x="8189709" y="5331572"/>
            <a:ext cx="392217" cy="39221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F80206E-9707-47E7-A4A6-32894AA1896A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7440574" y="5527680"/>
            <a:ext cx="749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C5DE22F-70FC-4D7A-8C5E-F418AA37F14B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8581926" y="5527680"/>
            <a:ext cx="9060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9A557D-511D-4748-9DEF-6AC690B8B38A}"/>
                  </a:ext>
                </a:extLst>
              </p:cNvPr>
              <p:cNvSpPr txBox="1"/>
              <p:nvPr/>
            </p:nvSpPr>
            <p:spPr>
              <a:xfrm>
                <a:off x="8212582" y="5438569"/>
                <a:ext cx="343427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9A557D-511D-4748-9DEF-6AC690B8B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2582" y="5438569"/>
                <a:ext cx="343427" cy="169277"/>
              </a:xfrm>
              <a:prstGeom prst="rect">
                <a:avLst/>
              </a:prstGeom>
              <a:blipFill>
                <a:blip r:embed="rId3"/>
                <a:stretch>
                  <a:fillRect l="-3509" b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646776C-55AC-4262-9A6B-DAC775034481}"/>
              </a:ext>
            </a:extLst>
          </p:cNvPr>
          <p:cNvCxnSpPr>
            <a:cxnSpLocks/>
          </p:cNvCxnSpPr>
          <p:nvPr/>
        </p:nvCxnSpPr>
        <p:spPr>
          <a:xfrm flipH="1">
            <a:off x="8581926" y="5611739"/>
            <a:ext cx="9060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0EE82D8-3337-4B4E-B3F1-DE270723A5D2}"/>
              </a:ext>
            </a:extLst>
          </p:cNvPr>
          <p:cNvCxnSpPr>
            <a:cxnSpLocks/>
          </p:cNvCxnSpPr>
          <p:nvPr/>
        </p:nvCxnSpPr>
        <p:spPr>
          <a:xfrm flipH="1">
            <a:off x="7431368" y="5608890"/>
            <a:ext cx="78200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A986C1-AA5B-48EF-B2E6-74ABFE4115D5}"/>
              </a:ext>
            </a:extLst>
          </p:cNvPr>
          <p:cNvSpPr/>
          <p:nvPr/>
        </p:nvSpPr>
        <p:spPr>
          <a:xfrm>
            <a:off x="563007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C7A924-E779-43D5-8575-C9C883C23DED}"/>
              </a:ext>
            </a:extLst>
          </p:cNvPr>
          <p:cNvSpPr/>
          <p:nvPr/>
        </p:nvSpPr>
        <p:spPr>
          <a:xfrm>
            <a:off x="613341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6826550-B77A-4FBC-9FC4-3B0C0586FB08}"/>
              </a:ext>
            </a:extLst>
          </p:cNvPr>
          <p:cNvSpPr/>
          <p:nvPr/>
        </p:nvSpPr>
        <p:spPr>
          <a:xfrm>
            <a:off x="663675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62B8B6F-B36A-46DA-A8EC-3457C5AFA643}"/>
              </a:ext>
            </a:extLst>
          </p:cNvPr>
          <p:cNvSpPr/>
          <p:nvPr/>
        </p:nvSpPr>
        <p:spPr>
          <a:xfrm>
            <a:off x="714009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59FE9E2-581B-4A38-BB6E-EBDE45C32864}"/>
              </a:ext>
            </a:extLst>
          </p:cNvPr>
          <p:cNvSpPr/>
          <p:nvPr/>
        </p:nvSpPr>
        <p:spPr>
          <a:xfrm>
            <a:off x="879930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0DA60B-7B1D-4E16-B308-CD2295F2F474}"/>
              </a:ext>
            </a:extLst>
          </p:cNvPr>
          <p:cNvSpPr/>
          <p:nvPr/>
        </p:nvSpPr>
        <p:spPr>
          <a:xfrm>
            <a:off x="930264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426B49-3DC2-4CFF-A3EC-BB13ABEB78B2}"/>
              </a:ext>
            </a:extLst>
          </p:cNvPr>
          <p:cNvSpPr/>
          <p:nvPr/>
        </p:nvSpPr>
        <p:spPr>
          <a:xfrm>
            <a:off x="980598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B708A30-36E5-4EF6-93F6-E00E8B3ED373}"/>
              </a:ext>
            </a:extLst>
          </p:cNvPr>
          <p:cNvSpPr/>
          <p:nvPr/>
        </p:nvSpPr>
        <p:spPr>
          <a:xfrm>
            <a:off x="1030932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DFCA95C-0E40-4F40-ADB3-C1150420101D}"/>
              </a:ext>
            </a:extLst>
          </p:cNvPr>
          <p:cNvSpPr/>
          <p:nvPr/>
        </p:nvSpPr>
        <p:spPr>
          <a:xfrm>
            <a:off x="564890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085361E-C715-45C9-A648-3ED8BC734C85}"/>
              </a:ext>
            </a:extLst>
          </p:cNvPr>
          <p:cNvSpPr/>
          <p:nvPr/>
        </p:nvSpPr>
        <p:spPr>
          <a:xfrm>
            <a:off x="615224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5283DF3-8400-45A8-8C35-2F1280853EB8}"/>
              </a:ext>
            </a:extLst>
          </p:cNvPr>
          <p:cNvSpPr/>
          <p:nvPr/>
        </p:nvSpPr>
        <p:spPr>
          <a:xfrm>
            <a:off x="665558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42E3A6C-3FE9-46AD-BA75-0A948149BA37}"/>
              </a:ext>
            </a:extLst>
          </p:cNvPr>
          <p:cNvSpPr/>
          <p:nvPr/>
        </p:nvSpPr>
        <p:spPr>
          <a:xfrm>
            <a:off x="715892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AD69E2-E3B7-406E-87E1-9EB776D7998A}"/>
              </a:ext>
            </a:extLst>
          </p:cNvPr>
          <p:cNvSpPr txBox="1"/>
          <p:nvPr/>
        </p:nvSpPr>
        <p:spPr>
          <a:xfrm>
            <a:off x="5142451" y="378764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6149A0-1F96-4406-B5D7-5F331196803A}"/>
              </a:ext>
            </a:extLst>
          </p:cNvPr>
          <p:cNvSpPr txBox="1"/>
          <p:nvPr/>
        </p:nvSpPr>
        <p:spPr>
          <a:xfrm>
            <a:off x="8204111" y="380848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C78F29-F11B-4ADC-AE3F-D46AC6CB9A1B}"/>
              </a:ext>
            </a:extLst>
          </p:cNvPr>
          <p:cNvSpPr txBox="1"/>
          <p:nvPr/>
        </p:nvSpPr>
        <p:spPr>
          <a:xfrm>
            <a:off x="4741863" y="472658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mask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B877B4-B82C-447E-9DDF-DF74A170774D}"/>
              </a:ext>
            </a:extLst>
          </p:cNvPr>
          <p:cNvSpPr/>
          <p:nvPr/>
        </p:nvSpPr>
        <p:spPr>
          <a:xfrm>
            <a:off x="9138140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7989308-2DE2-4950-85E7-C3C247088B4A}"/>
              </a:ext>
            </a:extLst>
          </p:cNvPr>
          <p:cNvSpPr/>
          <p:nvPr/>
        </p:nvSpPr>
        <p:spPr>
          <a:xfrm>
            <a:off x="9641480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EB1D6AD-F309-4AAA-8219-AE3547D85B8C}"/>
              </a:ext>
            </a:extLst>
          </p:cNvPr>
          <p:cNvSpPr/>
          <p:nvPr/>
        </p:nvSpPr>
        <p:spPr>
          <a:xfrm>
            <a:off x="10144820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8D2469F-E750-4525-A6D3-31A10F98166A}"/>
              </a:ext>
            </a:extLst>
          </p:cNvPr>
          <p:cNvSpPr/>
          <p:nvPr/>
        </p:nvSpPr>
        <p:spPr>
          <a:xfrm>
            <a:off x="10648160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1EC54D4-CE57-42F7-A2F8-93F5EC9E0089}"/>
              </a:ext>
            </a:extLst>
          </p:cNvPr>
          <p:cNvSpPr txBox="1"/>
          <p:nvPr/>
        </p:nvSpPr>
        <p:spPr>
          <a:xfrm>
            <a:off x="8307590" y="578800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9CDFBC5-B8DA-4ED5-B84A-CBAF70BEBDC0}"/>
              </a:ext>
            </a:extLst>
          </p:cNvPr>
          <p:cNvSpPr/>
          <p:nvPr/>
        </p:nvSpPr>
        <p:spPr>
          <a:xfrm>
            <a:off x="6051044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D625014-E591-4AA3-9835-7305F73B082A}"/>
              </a:ext>
            </a:extLst>
          </p:cNvPr>
          <p:cNvSpPr/>
          <p:nvPr/>
        </p:nvSpPr>
        <p:spPr>
          <a:xfrm>
            <a:off x="6554384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C7923B3-AAFB-42F4-99D6-93DB130CD005}"/>
              </a:ext>
            </a:extLst>
          </p:cNvPr>
          <p:cNvSpPr/>
          <p:nvPr/>
        </p:nvSpPr>
        <p:spPr>
          <a:xfrm>
            <a:off x="7057724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853E5C9-E349-43BF-B22C-C3228E35B99A}"/>
              </a:ext>
            </a:extLst>
          </p:cNvPr>
          <p:cNvSpPr/>
          <p:nvPr/>
        </p:nvSpPr>
        <p:spPr>
          <a:xfrm>
            <a:off x="7561064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65E69C9-19C9-483D-A0DF-FB2ED81E4589}"/>
              </a:ext>
            </a:extLst>
          </p:cNvPr>
          <p:cNvSpPr txBox="1"/>
          <p:nvPr/>
        </p:nvSpPr>
        <p:spPr>
          <a:xfrm>
            <a:off x="5515960" y="579891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42007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697736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321778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218456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335826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307336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652286" y="3259976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286" y="3259976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319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683294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85" t="-1961" r="-393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292894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668852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189572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306942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398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278452" y="371026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654410" y="340546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264010" y="37080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D6BC76E-900F-4A7E-9F99-8807F2DE783D}"/>
              </a:ext>
            </a:extLst>
          </p:cNvPr>
          <p:cNvSpPr txBox="1"/>
          <p:nvPr/>
        </p:nvSpPr>
        <p:spPr>
          <a:xfrm>
            <a:off x="3367769" y="160209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y*(1-y)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80C0B72-15F8-459C-96CD-703C09CC7442}"/>
                  </a:ext>
                </a:extLst>
              </p:cNvPr>
              <p:cNvSpPr txBox="1"/>
              <p:nvPr/>
            </p:nvSpPr>
            <p:spPr>
              <a:xfrm>
                <a:off x="3294643" y="4724535"/>
                <a:ext cx="14611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np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80C0B72-15F8-459C-96CD-703C09CC7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643" y="4724535"/>
                <a:ext cx="1461169" cy="307777"/>
              </a:xfrm>
              <a:prstGeom prst="rect">
                <a:avLst/>
              </a:prstGeom>
              <a:blipFill>
                <a:blip r:embed="rId15"/>
                <a:stretch>
                  <a:fillRect l="-833" t="-1961" r="-291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614291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810300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434342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331020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448390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419900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795858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704" r="-3704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1961" r="-452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405458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781416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30" r="-1515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302136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419506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143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797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391016" y="407602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766974" y="377122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9231" r="-1923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376574" y="407383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/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blipFill>
                <a:blip r:embed="rId16"/>
                <a:stretch>
                  <a:fillRect l="-19231" r="-19231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8669573" y="4236777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573" y="4236777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6774143" y="4236777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143" y="4236777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50881F-7657-4319-A91C-74C68D52438D}"/>
              </a:ext>
            </a:extLst>
          </p:cNvPr>
          <p:cNvCxnSpPr>
            <a:cxnSpLocks/>
          </p:cNvCxnSpPr>
          <p:nvPr/>
        </p:nvCxnSpPr>
        <p:spPr>
          <a:xfrm flipH="1">
            <a:off x="8352636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BE3717E-87BE-427E-91E8-1D7AA1134664}"/>
              </a:ext>
            </a:extLst>
          </p:cNvPr>
          <p:cNvCxnSpPr>
            <a:cxnSpLocks/>
          </p:cNvCxnSpPr>
          <p:nvPr/>
        </p:nvCxnSpPr>
        <p:spPr>
          <a:xfrm flipH="1">
            <a:off x="6358798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65967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52257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76299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615306" y="4392975"/>
            <a:ext cx="526225" cy="901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727562" y="5294308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661857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4037815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884765" y="3680415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765" y="3680415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4000" r="-452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647415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6023373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544093" y="4392975"/>
            <a:ext cx="568554" cy="838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 flipV="1">
            <a:off x="4647415" y="5226341"/>
            <a:ext cx="864152" cy="4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800" t="-2000" r="-320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632973" y="4153918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8008931" y="3849118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618531" y="4151723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6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blipFill>
                <a:blip r:embed="rId18"/>
                <a:stretch>
                  <a:fillRect l="-1111" r="-2963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9021543" y="4277972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543" y="4277972"/>
                <a:ext cx="687979" cy="6663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/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/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blipFill>
                <a:blip r:embed="rId22"/>
                <a:stretch>
                  <a:fillRect l="-3670" r="-2752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/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B006ECC-02FF-489B-9B47-7B67F8299004}"/>
              </a:ext>
            </a:extLst>
          </p:cNvPr>
          <p:cNvCxnSpPr>
            <a:cxnSpLocks/>
          </p:cNvCxnSpPr>
          <p:nvPr/>
        </p:nvCxnSpPr>
        <p:spPr>
          <a:xfrm flipH="1">
            <a:off x="8618531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B4CABB1-0CDD-4DAA-B670-CF4F5545E9D6}"/>
              </a:ext>
            </a:extLst>
          </p:cNvPr>
          <p:cNvCxnSpPr>
            <a:cxnSpLocks/>
          </p:cNvCxnSpPr>
          <p:nvPr/>
        </p:nvCxnSpPr>
        <p:spPr>
          <a:xfrm flipH="1">
            <a:off x="6600755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913B3C5-0285-45B2-8FAC-7FFA403462BA}"/>
              </a:ext>
            </a:extLst>
          </p:cNvPr>
          <p:cNvCxnSpPr>
            <a:cxnSpLocks/>
          </p:cNvCxnSpPr>
          <p:nvPr/>
        </p:nvCxnSpPr>
        <p:spPr>
          <a:xfrm flipH="1">
            <a:off x="4615197" y="4270456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3042093-0E4F-4664-8E50-331E880F360A}"/>
              </a:ext>
            </a:extLst>
          </p:cNvPr>
          <p:cNvCxnSpPr>
            <a:cxnSpLocks/>
          </p:cNvCxnSpPr>
          <p:nvPr/>
        </p:nvCxnSpPr>
        <p:spPr>
          <a:xfrm flipH="1">
            <a:off x="2661857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20E18C5-0FB0-4D77-B66A-7C1AB46D51F2}"/>
              </a:ext>
            </a:extLst>
          </p:cNvPr>
          <p:cNvCxnSpPr>
            <a:cxnSpLocks/>
          </p:cNvCxnSpPr>
          <p:nvPr/>
        </p:nvCxnSpPr>
        <p:spPr>
          <a:xfrm flipH="1">
            <a:off x="676299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AC2937A-67F9-421B-92DA-C6F878008DFA}"/>
              </a:ext>
            </a:extLst>
          </p:cNvPr>
          <p:cNvSpPr txBox="1"/>
          <p:nvPr/>
        </p:nvSpPr>
        <p:spPr>
          <a:xfrm>
            <a:off x="397288" y="29241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y*(1-y)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990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90216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15298" y="2910762"/>
            <a:ext cx="1205312" cy="120531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𝑠𝑖𝑔𝑚𝑜𝑖𝑑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blipFill>
                <a:blip r:embed="rId4"/>
                <a:stretch>
                  <a:fillRect l="-4348" t="-4444" r="-3727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82752" y="3513418"/>
            <a:ext cx="13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DD51B8-06E8-496F-BE8A-A09B40D0E066}"/>
              </a:ext>
            </a:extLst>
          </p:cNvPr>
          <p:cNvCxnSpPr>
            <a:cxnSpLocks/>
          </p:cNvCxnSpPr>
          <p:nvPr/>
        </p:nvCxnSpPr>
        <p:spPr>
          <a:xfrm>
            <a:off x="3220610" y="3499280"/>
            <a:ext cx="136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/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/>
              <p:nvPr/>
            </p:nvSpPr>
            <p:spPr>
              <a:xfrm>
                <a:off x="3917603" y="3860688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603" y="3860688"/>
                <a:ext cx="687979" cy="6663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8DC87-61DD-4448-8939-AC6008408C9F}"/>
              </a:ext>
            </a:extLst>
          </p:cNvPr>
          <p:cNvCxnSpPr>
            <a:cxnSpLocks/>
          </p:cNvCxnSpPr>
          <p:nvPr/>
        </p:nvCxnSpPr>
        <p:spPr>
          <a:xfrm flipH="1">
            <a:off x="3220610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186448C-0BC3-4918-A527-7D3844D9B8C7}"/>
              </a:ext>
            </a:extLst>
          </p:cNvPr>
          <p:cNvCxnSpPr>
            <a:cxnSpLocks/>
          </p:cNvCxnSpPr>
          <p:nvPr/>
        </p:nvCxnSpPr>
        <p:spPr>
          <a:xfrm flipH="1">
            <a:off x="607122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/>
              <p:nvPr/>
            </p:nvSpPr>
            <p:spPr>
              <a:xfrm>
                <a:off x="5430696" y="1138217"/>
                <a:ext cx="218676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240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1138217"/>
                <a:ext cx="218676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/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/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/>
              <p:nvPr/>
            </p:nvSpPr>
            <p:spPr>
              <a:xfrm>
                <a:off x="5430696" y="4087799"/>
                <a:ext cx="22878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4087799"/>
                <a:ext cx="2287813" cy="461665"/>
              </a:xfrm>
              <a:prstGeom prst="rect">
                <a:avLst/>
              </a:prstGeom>
              <a:blipFill>
                <a:blip r:embed="rId12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/>
              <p:nvPr/>
            </p:nvSpPr>
            <p:spPr>
              <a:xfrm>
                <a:off x="-181337" y="4922717"/>
                <a:ext cx="11049965" cy="871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1337" y="4922717"/>
                <a:ext cx="11049965" cy="87132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14929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5503430" cy="341632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Sigmoid: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1/(1+np.exp(-x))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out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dout*self.out*(1.0-self.out);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8F1A7-DAB7-4EE9-A336-8F8096CF5587}"/>
              </a:ext>
            </a:extLst>
          </p:cNvPr>
          <p:cNvSpPr txBox="1"/>
          <p:nvPr/>
        </p:nvSpPr>
        <p:spPr>
          <a:xfrm>
            <a:off x="323088" y="4498848"/>
            <a:ext cx="5503430" cy="175432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s1 = Sigmoid()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np.array([-2,-1,1,2])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s1.forward(x)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s1.backward(np.array([30,30,30,30]))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71561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952316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3097323" cy="258532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np.random.rand(2)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np.random.rand(2,3)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np.random.rand(3)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np.dot(X, W) +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15901-26F2-4CDD-B778-B58BC1EEC734}"/>
              </a:ext>
            </a:extLst>
          </p:cNvPr>
          <p:cNvSpPr txBox="1"/>
          <p:nvPr/>
        </p:nvSpPr>
        <p:spPr>
          <a:xfrm>
            <a:off x="4815840" y="12192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D77233-3A44-4DF2-877D-0636D8FA9CA2}"/>
              </a:ext>
            </a:extLst>
          </p:cNvPr>
          <p:cNvSpPr txBox="1"/>
          <p:nvPr/>
        </p:nvSpPr>
        <p:spPr>
          <a:xfrm>
            <a:off x="4560962" y="173572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D0316C-E266-41D8-B2DD-648EAF89C693}"/>
              </a:ext>
            </a:extLst>
          </p:cNvPr>
          <p:cNvSpPr txBox="1"/>
          <p:nvPr/>
        </p:nvSpPr>
        <p:spPr>
          <a:xfrm>
            <a:off x="5957883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682940E-ED7B-48B0-B138-9B98D362D90A}"/>
              </a:ext>
            </a:extLst>
          </p:cNvPr>
          <p:cNvSpPr/>
          <p:nvPr/>
        </p:nvSpPr>
        <p:spPr>
          <a:xfrm>
            <a:off x="5494173" y="1424971"/>
            <a:ext cx="55003" cy="5500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4E3162-8F68-4A90-B77F-9D69635C776A}"/>
              </a:ext>
            </a:extLst>
          </p:cNvPr>
          <p:cNvSpPr txBox="1"/>
          <p:nvPr/>
        </p:nvSpPr>
        <p:spPr>
          <a:xfrm>
            <a:off x="5618047" y="173572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0B2E8-2A0A-4339-AE77-57116AD34F78}"/>
              </a:ext>
            </a:extLst>
          </p:cNvPr>
          <p:cNvSpPr txBox="1"/>
          <p:nvPr/>
        </p:nvSpPr>
        <p:spPr>
          <a:xfrm>
            <a:off x="7642206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19E679-C47B-4747-B7EE-EDC23920E1DF}"/>
              </a:ext>
            </a:extLst>
          </p:cNvPr>
          <p:cNvSpPr txBox="1"/>
          <p:nvPr/>
        </p:nvSpPr>
        <p:spPr>
          <a:xfrm>
            <a:off x="8363595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5D5DB-9F85-4F92-8D87-CE33156E7479}"/>
              </a:ext>
            </a:extLst>
          </p:cNvPr>
          <p:cNvSpPr txBox="1"/>
          <p:nvPr/>
        </p:nvSpPr>
        <p:spPr>
          <a:xfrm>
            <a:off x="8144141" y="171165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F1EB99-181C-4A2C-861F-522F157F88F7}"/>
              </a:ext>
            </a:extLst>
          </p:cNvPr>
          <p:cNvSpPr txBox="1"/>
          <p:nvPr/>
        </p:nvSpPr>
        <p:spPr>
          <a:xfrm>
            <a:off x="6445460" y="119413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A09977-285D-4C3F-B923-B23A15873897}"/>
              </a:ext>
            </a:extLst>
          </p:cNvPr>
          <p:cNvSpPr txBox="1"/>
          <p:nvPr/>
        </p:nvSpPr>
        <p:spPr>
          <a:xfrm>
            <a:off x="6977337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5EF413-4A3B-4E49-A9FC-4D42F6DF60EF}"/>
              </a:ext>
            </a:extLst>
          </p:cNvPr>
          <p:cNvSpPr txBox="1"/>
          <p:nvPr/>
        </p:nvSpPr>
        <p:spPr>
          <a:xfrm>
            <a:off x="6777867" y="173629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9843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blipFill>
                <a:blip r:embed="rId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blipFill>
                <a:blip r:embed="rId9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06806" y="177022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378695" y="2326372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487168" y="3157728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4762" r="-317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16406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blipFill>
                <a:blip r:embed="rId1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081751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00530" y="1693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530" y="1693316"/>
                <a:ext cx="903389" cy="369332"/>
              </a:xfrm>
              <a:prstGeom prst="rect">
                <a:avLst/>
              </a:prstGeom>
              <a:blipFill>
                <a:blip r:embed="rId6"/>
                <a:stretch>
                  <a:fillRect l="-1351" r="-67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23744" y="3407002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8D8F8BA-117C-43C3-A028-0DA9D4D4A544}"/>
                  </a:ext>
                </a:extLst>
              </p:cNvPr>
              <p:cNvSpPr txBox="1"/>
              <p:nvPr/>
            </p:nvSpPr>
            <p:spPr>
              <a:xfrm>
                <a:off x="1557426" y="816525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8D8F8BA-117C-43C3-A028-0DA9D4D4A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426" y="816525"/>
                <a:ext cx="590995" cy="307777"/>
              </a:xfrm>
              <a:prstGeom prst="rect">
                <a:avLst/>
              </a:prstGeom>
              <a:blipFill>
                <a:blip r:embed="rId26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1FD218F-CD8A-4A04-B72C-AF327F1F72D3}"/>
                  </a:ext>
                </a:extLst>
              </p:cNvPr>
              <p:cNvSpPr txBox="1"/>
              <p:nvPr/>
            </p:nvSpPr>
            <p:spPr>
              <a:xfrm>
                <a:off x="959208" y="2459072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1FD218F-CD8A-4A04-B72C-AF327F1F7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208" y="2459072"/>
                <a:ext cx="690895" cy="307777"/>
              </a:xfrm>
              <a:prstGeom prst="rect">
                <a:avLst/>
              </a:prstGeom>
              <a:blipFill>
                <a:blip r:embed="rId31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497CD9D-BE04-4B42-9F52-673A0FBE88AA}"/>
                  </a:ext>
                </a:extLst>
              </p:cNvPr>
              <p:cNvSpPr txBox="1"/>
              <p:nvPr/>
            </p:nvSpPr>
            <p:spPr>
              <a:xfrm>
                <a:off x="3251056" y="1368009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497CD9D-BE04-4B42-9F52-673A0FBE8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056" y="1368009"/>
                <a:ext cx="590995" cy="307777"/>
              </a:xfrm>
              <a:prstGeom prst="rect">
                <a:avLst/>
              </a:prstGeom>
              <a:blipFill>
                <a:blip r:embed="rId32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CC7AC6D-EE25-4838-AAFE-9C3942256C73}"/>
                  </a:ext>
                </a:extLst>
              </p:cNvPr>
              <p:cNvSpPr txBox="1"/>
              <p:nvPr/>
            </p:nvSpPr>
            <p:spPr>
              <a:xfrm>
                <a:off x="4625594" y="142895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CC7AC6D-EE25-4838-AAFE-9C3942256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594" y="1428958"/>
                <a:ext cx="590995" cy="307777"/>
              </a:xfrm>
              <a:prstGeom prst="rect">
                <a:avLst/>
              </a:prstGeom>
              <a:blipFill>
                <a:blip r:embed="rId33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B6CBED7-D549-44FE-8B66-460E3C42EBE2}"/>
                  </a:ext>
                </a:extLst>
              </p:cNvPr>
              <p:cNvSpPr txBox="1"/>
              <p:nvPr/>
            </p:nvSpPr>
            <p:spPr>
              <a:xfrm>
                <a:off x="2669515" y="262965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B6CBED7-D549-44FE-8B66-460E3C42E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515" y="2629654"/>
                <a:ext cx="590995" cy="307777"/>
              </a:xfrm>
              <a:prstGeom prst="rect">
                <a:avLst/>
              </a:prstGeom>
              <a:blipFill>
                <a:blip r:embed="rId3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B09AE9-F975-43E2-B16F-74ED64CED6E5}"/>
                  </a:ext>
                </a:extLst>
              </p:cNvPr>
              <p:cNvSpPr txBox="1"/>
              <p:nvPr/>
            </p:nvSpPr>
            <p:spPr>
              <a:xfrm>
                <a:off x="7611867" y="172851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B09AE9-F975-43E2-B16F-74ED64CED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867" y="1728518"/>
                <a:ext cx="590995" cy="307777"/>
              </a:xfrm>
              <a:prstGeom prst="rect">
                <a:avLst/>
              </a:prstGeom>
              <a:blipFill>
                <a:blip r:embed="rId37"/>
                <a:stretch>
                  <a:fillRect l="-8247" t="-4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E8FB76A-8B6E-42C2-B69A-EF123DF8F41C}"/>
                  </a:ext>
                </a:extLst>
              </p:cNvPr>
              <p:cNvSpPr txBox="1"/>
              <p:nvPr/>
            </p:nvSpPr>
            <p:spPr>
              <a:xfrm>
                <a:off x="8110947" y="172024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E8FB76A-8B6E-42C2-B69A-EF123DF8F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947" y="1720243"/>
                <a:ext cx="690895" cy="307777"/>
              </a:xfrm>
              <a:prstGeom prst="rect">
                <a:avLst/>
              </a:prstGeom>
              <a:blipFill>
                <a:blip r:embed="rId38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C5E418A-18F6-4D13-A110-3742A093B82D}"/>
                  </a:ext>
                </a:extLst>
              </p:cNvPr>
              <p:cNvSpPr txBox="1"/>
              <p:nvPr/>
            </p:nvSpPr>
            <p:spPr>
              <a:xfrm>
                <a:off x="8840863" y="1722947"/>
                <a:ext cx="85459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C5E418A-18F6-4D13-A110-3742A093B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0863" y="1722947"/>
                <a:ext cx="854593" cy="307777"/>
              </a:xfrm>
              <a:prstGeom prst="rect">
                <a:avLst/>
              </a:prstGeom>
              <a:blipFill>
                <a:blip r:embed="rId39"/>
                <a:stretch>
                  <a:fillRect t="-4000" r="-5714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7BED80C-D364-430E-908D-4343F4DB361B}"/>
                  </a:ext>
                </a:extLst>
              </p:cNvPr>
              <p:cNvSpPr txBox="1"/>
              <p:nvPr/>
            </p:nvSpPr>
            <p:spPr>
              <a:xfrm>
                <a:off x="8176104" y="3394845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(1, 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7BED80C-D364-430E-908D-4343F4DB3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104" y="3394845"/>
                <a:ext cx="733662" cy="307777"/>
              </a:xfrm>
              <a:prstGeom prst="rect">
                <a:avLst/>
              </a:prstGeom>
              <a:blipFill>
                <a:blip r:embed="rId40"/>
                <a:stretch>
                  <a:fillRect l="-6612" t="-2000" r="-578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1F69DE1-62E3-42A3-9888-597A777ED19D}"/>
                  </a:ext>
                </a:extLst>
              </p:cNvPr>
              <p:cNvSpPr txBox="1"/>
              <p:nvPr/>
            </p:nvSpPr>
            <p:spPr>
              <a:xfrm>
                <a:off x="7569078" y="3399718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(1, 2)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1F69DE1-62E3-42A3-9888-597A777ED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078" y="3399718"/>
                <a:ext cx="733662" cy="307777"/>
              </a:xfrm>
              <a:prstGeom prst="rect">
                <a:avLst/>
              </a:prstGeom>
              <a:blipFill>
                <a:blip r:embed="rId41"/>
                <a:stretch>
                  <a:fillRect l="-6667" t="-4000" r="-66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E048727-39D7-4365-BA6C-A9B8DDED5804}"/>
                  </a:ext>
                </a:extLst>
              </p:cNvPr>
              <p:cNvSpPr txBox="1"/>
              <p:nvPr/>
            </p:nvSpPr>
            <p:spPr>
              <a:xfrm>
                <a:off x="8698896" y="3845850"/>
                <a:ext cx="9544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E048727-39D7-4365-BA6C-A9B8DDED5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8896" y="3845850"/>
                <a:ext cx="954492" cy="307777"/>
              </a:xfrm>
              <a:prstGeom prst="rect">
                <a:avLst/>
              </a:prstGeom>
              <a:blipFill>
                <a:blip r:embed="rId42"/>
                <a:stretch>
                  <a:fillRect t="-2000" r="-4459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CBB4CEA5-AFC1-40E8-8F38-DD0985D0DFA2}"/>
              </a:ext>
            </a:extLst>
          </p:cNvPr>
          <p:cNvSpPr/>
          <p:nvPr/>
        </p:nvSpPr>
        <p:spPr>
          <a:xfrm>
            <a:off x="7457978" y="4178976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5696192-99A6-4708-98AB-7F920E38E634}"/>
              </a:ext>
            </a:extLst>
          </p:cNvPr>
          <p:cNvSpPr/>
          <p:nvPr/>
        </p:nvSpPr>
        <p:spPr>
          <a:xfrm>
            <a:off x="7457978" y="4464122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52822DB-6918-4C7B-9E2E-66F34F7B738B}"/>
              </a:ext>
            </a:extLst>
          </p:cNvPr>
          <p:cNvSpPr/>
          <p:nvPr/>
        </p:nvSpPr>
        <p:spPr>
          <a:xfrm>
            <a:off x="8202862" y="425012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27DA6DA-0A9C-4238-B6B3-10FECFEB96B4}"/>
              </a:ext>
            </a:extLst>
          </p:cNvPr>
          <p:cNvSpPr/>
          <p:nvPr/>
        </p:nvSpPr>
        <p:spPr>
          <a:xfrm>
            <a:off x="8510639" y="4250120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6DE4427-9436-4A10-8C12-3FCD1096C001}"/>
              </a:ext>
            </a:extLst>
          </p:cNvPr>
          <p:cNvSpPr/>
          <p:nvPr/>
        </p:nvSpPr>
        <p:spPr>
          <a:xfrm>
            <a:off x="8818416" y="4250120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587BDC4-C8DB-479A-BEFB-055F34B9A470}"/>
                  </a:ext>
                </a:extLst>
              </p:cNvPr>
              <p:cNvSpPr txBox="1"/>
              <p:nvPr/>
            </p:nvSpPr>
            <p:spPr>
              <a:xfrm>
                <a:off x="7902548" y="4156345"/>
                <a:ext cx="1939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587BDC4-C8DB-479A-BEFB-055F34B9A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548" y="4156345"/>
                <a:ext cx="193964" cy="307777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C27C0B0-A7B3-449E-94B8-7BBFDD2AC6FF}"/>
                  </a:ext>
                </a:extLst>
              </p:cNvPr>
              <p:cNvSpPr txBox="1"/>
              <p:nvPr/>
            </p:nvSpPr>
            <p:spPr>
              <a:xfrm>
                <a:off x="7973632" y="38598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C27C0B0-A7B3-449E-94B8-7BBFDD2AC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632" y="3859883"/>
                <a:ext cx="690895" cy="307777"/>
              </a:xfrm>
              <a:prstGeom prst="rect">
                <a:avLst/>
              </a:prstGeom>
              <a:blipFill>
                <a:blip r:embed="rId44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21BD0F4-BD24-4C2B-8B27-457414A08255}"/>
                  </a:ext>
                </a:extLst>
              </p:cNvPr>
              <p:cNvSpPr txBox="1"/>
              <p:nvPr/>
            </p:nvSpPr>
            <p:spPr>
              <a:xfrm>
                <a:off x="7420307" y="385988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21BD0F4-BD24-4C2B-8B27-457414A08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307" y="3859884"/>
                <a:ext cx="690895" cy="307777"/>
              </a:xfrm>
              <a:prstGeom prst="rect">
                <a:avLst/>
              </a:prstGeom>
              <a:blipFill>
                <a:blip r:embed="rId45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직사각형 78">
            <a:extLst>
              <a:ext uri="{FF2B5EF4-FFF2-40B4-BE49-F238E27FC236}">
                <a16:creationId xmlns:a16="http://schemas.microsoft.com/office/drawing/2014/main" id="{16924B02-AE89-4E84-9C71-8D30BC86605E}"/>
              </a:ext>
            </a:extLst>
          </p:cNvPr>
          <p:cNvSpPr/>
          <p:nvPr/>
        </p:nvSpPr>
        <p:spPr>
          <a:xfrm>
            <a:off x="9695456" y="406826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A36B17B-8D9D-4280-9F98-31D4DF95C790}"/>
              </a:ext>
            </a:extLst>
          </p:cNvPr>
          <p:cNvSpPr/>
          <p:nvPr/>
        </p:nvSpPr>
        <p:spPr>
          <a:xfrm>
            <a:off x="9695456" y="4371498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7AF2338-DB37-43BF-8E32-F0F2A525A92B}"/>
              </a:ext>
            </a:extLst>
          </p:cNvPr>
          <p:cNvSpPr/>
          <p:nvPr/>
        </p:nvSpPr>
        <p:spPr>
          <a:xfrm>
            <a:off x="10003233" y="406826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C791B0B-C3DE-4037-87A1-3E5AD28C6552}"/>
              </a:ext>
            </a:extLst>
          </p:cNvPr>
          <p:cNvSpPr/>
          <p:nvPr/>
        </p:nvSpPr>
        <p:spPr>
          <a:xfrm>
            <a:off x="10003232" y="4371498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B3D5DA8-598F-4430-8294-2666888C800D}"/>
              </a:ext>
            </a:extLst>
          </p:cNvPr>
          <p:cNvSpPr/>
          <p:nvPr/>
        </p:nvSpPr>
        <p:spPr>
          <a:xfrm>
            <a:off x="10311009" y="406826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F36546A-0AF3-4F8E-92CC-13657C8CECAD}"/>
              </a:ext>
            </a:extLst>
          </p:cNvPr>
          <p:cNvSpPr/>
          <p:nvPr/>
        </p:nvSpPr>
        <p:spPr>
          <a:xfrm>
            <a:off x="10311008" y="4371498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EF123B-D3C6-4C10-BA55-4C4DACBBBAFD}"/>
              </a:ext>
            </a:extLst>
          </p:cNvPr>
          <p:cNvSpPr txBox="1"/>
          <p:nvPr/>
        </p:nvSpPr>
        <p:spPr>
          <a:xfrm>
            <a:off x="900123" y="4409396"/>
            <a:ext cx="47323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행렬곱의 미분은 편미분으로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사라진 변수 자리에 뒤에서 온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미분값을 쓰고 남은 행렬은 전치하여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행렬곱을 해준다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9C58B33-0C54-4634-883F-87A19C6FB83A}"/>
                  </a:ext>
                </a:extLst>
              </p:cNvPr>
              <p:cNvSpPr txBox="1"/>
              <p:nvPr/>
            </p:nvSpPr>
            <p:spPr>
              <a:xfrm>
                <a:off x="7765754" y="67588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9C58B33-0C54-4634-883F-87A19C6FB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754" y="675886"/>
                <a:ext cx="903389" cy="369332"/>
              </a:xfrm>
              <a:prstGeom prst="rect">
                <a:avLst/>
              </a:prstGeom>
              <a:blipFill>
                <a:blip r:embed="rId46"/>
                <a:stretch>
                  <a:fillRect l="-202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782CEF4-67EB-4FE9-9C07-E6520BD17095}"/>
                  </a:ext>
                </a:extLst>
              </p:cNvPr>
              <p:cNvSpPr txBox="1"/>
              <p:nvPr/>
            </p:nvSpPr>
            <p:spPr>
              <a:xfrm>
                <a:off x="7857695" y="2260322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782CEF4-67EB-4FE9-9C07-E6520BD17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695" y="2260322"/>
                <a:ext cx="903389" cy="369332"/>
              </a:xfrm>
              <a:prstGeom prst="rect">
                <a:avLst/>
              </a:prstGeom>
              <a:blipFill>
                <a:blip r:embed="rId47"/>
                <a:stretch>
                  <a:fillRect l="-202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13B1D29-22E6-4A05-9BA8-DC8D6B4C9061}"/>
                  </a:ext>
                </a:extLst>
              </p:cNvPr>
              <p:cNvSpPr txBox="1"/>
              <p:nvPr/>
            </p:nvSpPr>
            <p:spPr>
              <a:xfrm>
                <a:off x="4621287" y="2320146"/>
                <a:ext cx="525931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13B1D29-22E6-4A05-9BA8-DC8D6B4C9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287" y="2320146"/>
                <a:ext cx="525931" cy="619016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BFD21DC-8ED8-41C6-BA41-C7884BE6C9BE}"/>
                  </a:ext>
                </a:extLst>
              </p:cNvPr>
              <p:cNvSpPr txBox="1"/>
              <p:nvPr/>
            </p:nvSpPr>
            <p:spPr>
              <a:xfrm>
                <a:off x="4598765" y="290582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BFD21DC-8ED8-41C6-BA41-C7884BE6C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765" y="2905828"/>
                <a:ext cx="590995" cy="307777"/>
              </a:xfrm>
              <a:prstGeom prst="rect">
                <a:avLst/>
              </a:prstGeom>
              <a:blipFill>
                <a:blip r:embed="rId49"/>
                <a:stretch>
                  <a:fillRect l="-8247" t="-4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0D2B45A-73B5-4B9C-A777-088AADA862F3}"/>
                  </a:ext>
                </a:extLst>
              </p:cNvPr>
              <p:cNvSpPr txBox="1"/>
              <p:nvPr/>
            </p:nvSpPr>
            <p:spPr>
              <a:xfrm>
                <a:off x="3791405" y="2979675"/>
                <a:ext cx="525931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0D2B45A-73B5-4B9C-A777-088AADA86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405" y="2979675"/>
                <a:ext cx="525931" cy="619016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5A68921-D3FA-4AB9-9CB3-E16B4035BBE3}"/>
                  </a:ext>
                </a:extLst>
              </p:cNvPr>
              <p:cNvSpPr txBox="1"/>
              <p:nvPr/>
            </p:nvSpPr>
            <p:spPr>
              <a:xfrm>
                <a:off x="3177856" y="2246478"/>
                <a:ext cx="525931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5A68921-D3FA-4AB9-9CB3-E16B4035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856" y="2246478"/>
                <a:ext cx="525931" cy="619016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764796D-E56C-4B12-ADD0-B4D79FD9B3FF}"/>
                  </a:ext>
                </a:extLst>
              </p:cNvPr>
              <p:cNvSpPr txBox="1"/>
              <p:nvPr/>
            </p:nvSpPr>
            <p:spPr>
              <a:xfrm>
                <a:off x="-351964" y="286549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(2,1)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764796D-E56C-4B12-ADD0-B4D79FD9B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1964" y="2865494"/>
                <a:ext cx="690895" cy="307777"/>
              </a:xfrm>
              <a:prstGeom prst="rect">
                <a:avLst/>
              </a:prstGeom>
              <a:blipFill>
                <a:blip r:embed="rId52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39D1D5B-BF50-4E13-B032-9AE5B7824A87}"/>
                  </a:ext>
                </a:extLst>
              </p:cNvPr>
              <p:cNvSpPr txBox="1"/>
              <p:nvPr/>
            </p:nvSpPr>
            <p:spPr>
              <a:xfrm>
                <a:off x="-236008" y="2221235"/>
                <a:ext cx="1111513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39D1D5B-BF50-4E13-B032-9AE5B7824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6008" y="2221235"/>
                <a:ext cx="1111513" cy="619016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6B8E946-A6B4-4DD3-94DB-A325BF406C27}"/>
                  </a:ext>
                </a:extLst>
              </p:cNvPr>
              <p:cNvSpPr txBox="1"/>
              <p:nvPr/>
            </p:nvSpPr>
            <p:spPr>
              <a:xfrm>
                <a:off x="222250" y="286549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6B8E946-A6B4-4DD3-94DB-A325BF406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50" y="2865493"/>
                <a:ext cx="690895" cy="307777"/>
              </a:xfrm>
              <a:prstGeom prst="rect">
                <a:avLst/>
              </a:prstGeom>
              <a:blipFill>
                <a:blip r:embed="rId54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CB996C1-BD48-4ABA-B83B-1A712AF10A17}"/>
                  </a:ext>
                </a:extLst>
              </p:cNvPr>
              <p:cNvSpPr txBox="1"/>
              <p:nvPr/>
            </p:nvSpPr>
            <p:spPr>
              <a:xfrm>
                <a:off x="1440916" y="2965398"/>
                <a:ext cx="6516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CB996C1-BD48-4ABA-B83B-1A712AF10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916" y="2965398"/>
                <a:ext cx="651653" cy="369332"/>
              </a:xfrm>
              <a:prstGeom prst="rect">
                <a:avLst/>
              </a:prstGeom>
              <a:blipFill>
                <a:blip r:embed="rId55"/>
                <a:stretch>
                  <a:fillRect l="-3738" r="-93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F725F8F-BD42-41F6-BA56-B59D8D977588}"/>
                  </a:ext>
                </a:extLst>
              </p:cNvPr>
              <p:cNvSpPr txBox="1"/>
              <p:nvPr/>
            </p:nvSpPr>
            <p:spPr>
              <a:xfrm>
                <a:off x="1384099" y="3276531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F725F8F-BD42-41F6-BA56-B59D8D977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099" y="3276531"/>
                <a:ext cx="690895" cy="307777"/>
              </a:xfrm>
              <a:prstGeom prst="rect">
                <a:avLst/>
              </a:prstGeom>
              <a:blipFill>
                <a:blip r:embed="rId56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7C1B922-F19D-4CEF-A7C4-B9F8444CBD65}"/>
                  </a:ext>
                </a:extLst>
              </p:cNvPr>
              <p:cNvSpPr txBox="1"/>
              <p:nvPr/>
            </p:nvSpPr>
            <p:spPr>
              <a:xfrm>
                <a:off x="966382" y="1470617"/>
                <a:ext cx="5541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7C1B922-F19D-4CEF-A7C4-B9F8444CB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382" y="1470617"/>
                <a:ext cx="554126" cy="369332"/>
              </a:xfrm>
              <a:prstGeom prst="rect">
                <a:avLst/>
              </a:prstGeom>
              <a:blipFill>
                <a:blip r:embed="rId57"/>
                <a:stretch>
                  <a:fillRect l="-4444" r="-333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3F2E5B9-FCD9-4645-8094-9B4F24AD98D9}"/>
                  </a:ext>
                </a:extLst>
              </p:cNvPr>
              <p:cNvSpPr txBox="1"/>
              <p:nvPr/>
            </p:nvSpPr>
            <p:spPr>
              <a:xfrm>
                <a:off x="165892" y="941364"/>
                <a:ext cx="1111513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3F2E5B9-FCD9-4645-8094-9B4F24AD9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92" y="941364"/>
                <a:ext cx="1111513" cy="619016"/>
              </a:xfrm>
              <a:prstGeom prst="rect">
                <a:avLst/>
              </a:prstGeom>
              <a:blipFill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BFA77CE-1782-44EB-9A68-D39864DFF77C}"/>
                  </a:ext>
                </a:extLst>
              </p:cNvPr>
              <p:cNvSpPr txBox="1"/>
              <p:nvPr/>
            </p:nvSpPr>
            <p:spPr>
              <a:xfrm>
                <a:off x="-46824" y="1478420"/>
                <a:ext cx="114082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(3,)(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3,2)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BFA77CE-1782-44EB-9A68-D39864DFF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824" y="1478420"/>
                <a:ext cx="1140825" cy="307777"/>
              </a:xfrm>
              <a:prstGeom prst="rect">
                <a:avLst/>
              </a:prstGeom>
              <a:blipFill>
                <a:blip r:embed="rId59"/>
                <a:stretch>
                  <a:fillRect l="-4278" t="-4000" r="-4278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95710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75943" y="1185229"/>
            <a:ext cx="3671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broadcast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CA0-1E00-4B9B-9519-2B721659885D}"/>
              </a:ext>
            </a:extLst>
          </p:cNvPr>
          <p:cNvSpPr txBox="1"/>
          <p:nvPr/>
        </p:nvSpPr>
        <p:spPr>
          <a:xfrm>
            <a:off x="844952" y="1948405"/>
            <a:ext cx="37529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np.array([4,5,6])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a+b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378DF4-BBFF-420E-B867-311950A5838D}"/>
              </a:ext>
            </a:extLst>
          </p:cNvPr>
          <p:cNvSpPr/>
          <p:nvPr/>
        </p:nvSpPr>
        <p:spPr>
          <a:xfrm>
            <a:off x="5648446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22F60D-C6E0-4727-A466-DBB70971422B}"/>
              </a:ext>
            </a:extLst>
          </p:cNvPr>
          <p:cNvSpPr/>
          <p:nvPr/>
        </p:nvSpPr>
        <p:spPr>
          <a:xfrm>
            <a:off x="6051433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880977C-0982-4F92-A430-FC96C19D1EA3}"/>
              </a:ext>
            </a:extLst>
          </p:cNvPr>
          <p:cNvSpPr/>
          <p:nvPr/>
        </p:nvSpPr>
        <p:spPr>
          <a:xfrm>
            <a:off x="6454420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564C6E2-6501-414A-B121-CDFAB4A8BDAC}"/>
              </a:ext>
            </a:extLst>
          </p:cNvPr>
          <p:cNvSpPr/>
          <p:nvPr/>
        </p:nvSpPr>
        <p:spPr>
          <a:xfrm>
            <a:off x="5648446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4E20A7E-035E-4B23-A5A3-D853A661D661}"/>
              </a:ext>
            </a:extLst>
          </p:cNvPr>
          <p:cNvSpPr/>
          <p:nvPr/>
        </p:nvSpPr>
        <p:spPr>
          <a:xfrm>
            <a:off x="6051433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C92BB3F-8C22-4BA2-AA03-78BEC33AAED9}"/>
              </a:ext>
            </a:extLst>
          </p:cNvPr>
          <p:cNvSpPr/>
          <p:nvPr/>
        </p:nvSpPr>
        <p:spPr>
          <a:xfrm>
            <a:off x="6454420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ED2D0-8DC9-41E7-8D36-4D3105FFFAAA}"/>
              </a:ext>
            </a:extLst>
          </p:cNvPr>
          <p:cNvSpPr txBox="1"/>
          <p:nvPr/>
        </p:nvSpPr>
        <p:spPr>
          <a:xfrm>
            <a:off x="6075634" y="23062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C87DDA-212E-4C8A-A0D0-8DAFA5DE7DE4}"/>
              </a:ext>
            </a:extLst>
          </p:cNvPr>
          <p:cNvSpPr txBox="1"/>
          <p:nvPr/>
        </p:nvSpPr>
        <p:spPr>
          <a:xfrm>
            <a:off x="6062612" y="31380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3CE37B8-B94C-4CDF-92B3-8108044EE4BF}"/>
              </a:ext>
            </a:extLst>
          </p:cNvPr>
          <p:cNvSpPr/>
          <p:nvPr/>
        </p:nvSpPr>
        <p:spPr>
          <a:xfrm>
            <a:off x="5648446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A51A0DF-21DF-49CF-ACEB-2ECF03F8E9D7}"/>
              </a:ext>
            </a:extLst>
          </p:cNvPr>
          <p:cNvSpPr/>
          <p:nvPr/>
        </p:nvSpPr>
        <p:spPr>
          <a:xfrm>
            <a:off x="6051433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952D67DC-3092-4EC2-A92E-9F05A4CF24AA}"/>
              </a:ext>
            </a:extLst>
          </p:cNvPr>
          <p:cNvSpPr/>
          <p:nvPr/>
        </p:nvSpPr>
        <p:spPr>
          <a:xfrm>
            <a:off x="6454420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42506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75943" y="1185229"/>
            <a:ext cx="3671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broadcast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CA0-1E00-4B9B-9519-2B721659885D}"/>
              </a:ext>
            </a:extLst>
          </p:cNvPr>
          <p:cNvSpPr txBox="1"/>
          <p:nvPr/>
        </p:nvSpPr>
        <p:spPr>
          <a:xfrm>
            <a:off x="717631" y="2137458"/>
            <a:ext cx="37529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np.array([4,5])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a+b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378DF4-BBFF-420E-B867-311950A5838D}"/>
              </a:ext>
            </a:extLst>
          </p:cNvPr>
          <p:cNvSpPr/>
          <p:nvPr/>
        </p:nvSpPr>
        <p:spPr>
          <a:xfrm>
            <a:off x="5648446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22F60D-C6E0-4727-A466-DBB70971422B}"/>
              </a:ext>
            </a:extLst>
          </p:cNvPr>
          <p:cNvSpPr/>
          <p:nvPr/>
        </p:nvSpPr>
        <p:spPr>
          <a:xfrm>
            <a:off x="6051433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880977C-0982-4F92-A430-FC96C19D1EA3}"/>
              </a:ext>
            </a:extLst>
          </p:cNvPr>
          <p:cNvSpPr/>
          <p:nvPr/>
        </p:nvSpPr>
        <p:spPr>
          <a:xfrm>
            <a:off x="6454420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564C6E2-6501-414A-B121-CDFAB4A8BDAC}"/>
              </a:ext>
            </a:extLst>
          </p:cNvPr>
          <p:cNvSpPr/>
          <p:nvPr/>
        </p:nvSpPr>
        <p:spPr>
          <a:xfrm>
            <a:off x="5648446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4E20A7E-035E-4B23-A5A3-D853A661D661}"/>
              </a:ext>
            </a:extLst>
          </p:cNvPr>
          <p:cNvSpPr/>
          <p:nvPr/>
        </p:nvSpPr>
        <p:spPr>
          <a:xfrm>
            <a:off x="6051433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ED2D0-8DC9-41E7-8D36-4D3105FFFAAA}"/>
              </a:ext>
            </a:extLst>
          </p:cNvPr>
          <p:cNvSpPr txBox="1"/>
          <p:nvPr/>
        </p:nvSpPr>
        <p:spPr>
          <a:xfrm>
            <a:off x="6075634" y="23062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C87DDA-212E-4C8A-A0D0-8DAFA5DE7DE4}"/>
              </a:ext>
            </a:extLst>
          </p:cNvPr>
          <p:cNvSpPr txBox="1"/>
          <p:nvPr/>
        </p:nvSpPr>
        <p:spPr>
          <a:xfrm>
            <a:off x="6062612" y="31380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3CE37B8-B94C-4CDF-92B3-8108044EE4BF}"/>
              </a:ext>
            </a:extLst>
          </p:cNvPr>
          <p:cNvSpPr/>
          <p:nvPr/>
        </p:nvSpPr>
        <p:spPr>
          <a:xfrm>
            <a:off x="5648446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A51A0DF-21DF-49CF-ACEB-2ECF03F8E9D7}"/>
              </a:ext>
            </a:extLst>
          </p:cNvPr>
          <p:cNvSpPr/>
          <p:nvPr/>
        </p:nvSpPr>
        <p:spPr>
          <a:xfrm>
            <a:off x="6051433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952D67DC-3092-4EC2-A92E-9F05A4CF24AA}"/>
              </a:ext>
            </a:extLst>
          </p:cNvPr>
          <p:cNvSpPr/>
          <p:nvPr/>
        </p:nvSpPr>
        <p:spPr>
          <a:xfrm>
            <a:off x="6454420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93261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75943" y="1185229"/>
            <a:ext cx="5821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broadcast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Repeat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CA0-1E00-4B9B-9519-2B721659885D}"/>
              </a:ext>
            </a:extLst>
          </p:cNvPr>
          <p:cNvSpPr txBox="1"/>
          <p:nvPr/>
        </p:nvSpPr>
        <p:spPr>
          <a:xfrm>
            <a:off x="717631" y="2137458"/>
            <a:ext cx="375295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a+b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378DF4-BBFF-420E-B867-311950A5838D}"/>
              </a:ext>
            </a:extLst>
          </p:cNvPr>
          <p:cNvSpPr/>
          <p:nvPr/>
        </p:nvSpPr>
        <p:spPr>
          <a:xfrm>
            <a:off x="5648446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22F60D-C6E0-4727-A466-DBB70971422B}"/>
              </a:ext>
            </a:extLst>
          </p:cNvPr>
          <p:cNvSpPr/>
          <p:nvPr/>
        </p:nvSpPr>
        <p:spPr>
          <a:xfrm>
            <a:off x="6051433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880977C-0982-4F92-A430-FC96C19D1EA3}"/>
              </a:ext>
            </a:extLst>
          </p:cNvPr>
          <p:cNvSpPr/>
          <p:nvPr/>
        </p:nvSpPr>
        <p:spPr>
          <a:xfrm>
            <a:off x="6454420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564C6E2-6501-414A-B121-CDFAB4A8BDAC}"/>
              </a:ext>
            </a:extLst>
          </p:cNvPr>
          <p:cNvSpPr/>
          <p:nvPr/>
        </p:nvSpPr>
        <p:spPr>
          <a:xfrm>
            <a:off x="5648446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4E20A7E-035E-4B23-A5A3-D853A661D661}"/>
              </a:ext>
            </a:extLst>
          </p:cNvPr>
          <p:cNvSpPr/>
          <p:nvPr/>
        </p:nvSpPr>
        <p:spPr>
          <a:xfrm>
            <a:off x="6051433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ED2D0-8DC9-41E7-8D36-4D3105FFFAAA}"/>
              </a:ext>
            </a:extLst>
          </p:cNvPr>
          <p:cNvSpPr txBox="1"/>
          <p:nvPr/>
        </p:nvSpPr>
        <p:spPr>
          <a:xfrm>
            <a:off x="6075634" y="23062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C87DDA-212E-4C8A-A0D0-8DAFA5DE7DE4}"/>
              </a:ext>
            </a:extLst>
          </p:cNvPr>
          <p:cNvSpPr txBox="1"/>
          <p:nvPr/>
        </p:nvSpPr>
        <p:spPr>
          <a:xfrm>
            <a:off x="6062612" y="31380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3CE37B8-B94C-4CDF-92B3-8108044EE4BF}"/>
              </a:ext>
            </a:extLst>
          </p:cNvPr>
          <p:cNvSpPr/>
          <p:nvPr/>
        </p:nvSpPr>
        <p:spPr>
          <a:xfrm>
            <a:off x="5648446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A51A0DF-21DF-49CF-ACEB-2ECF03F8E9D7}"/>
              </a:ext>
            </a:extLst>
          </p:cNvPr>
          <p:cNvSpPr/>
          <p:nvPr/>
        </p:nvSpPr>
        <p:spPr>
          <a:xfrm>
            <a:off x="6051433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952D67DC-3092-4EC2-A92E-9F05A4CF24AA}"/>
              </a:ext>
            </a:extLst>
          </p:cNvPr>
          <p:cNvSpPr/>
          <p:nvPr/>
        </p:nvSpPr>
        <p:spPr>
          <a:xfrm>
            <a:off x="6454420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0CA6786-B88E-43D1-99CB-7447A79EFABD}"/>
              </a:ext>
            </a:extLst>
          </p:cNvPr>
          <p:cNvSpPr/>
          <p:nvPr/>
        </p:nvSpPr>
        <p:spPr>
          <a:xfrm>
            <a:off x="6454419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42307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75943" y="1185229"/>
            <a:ext cx="5821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broadcast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Repeat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CA0-1E00-4B9B-9519-2B721659885D}"/>
              </a:ext>
            </a:extLst>
          </p:cNvPr>
          <p:cNvSpPr txBox="1"/>
          <p:nvPr/>
        </p:nvSpPr>
        <p:spPr>
          <a:xfrm>
            <a:off x="222250" y="2122025"/>
            <a:ext cx="47724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np.array([[1,2],[3,4]])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a+b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378DF4-BBFF-420E-B867-311950A5838D}"/>
              </a:ext>
            </a:extLst>
          </p:cNvPr>
          <p:cNvSpPr/>
          <p:nvPr/>
        </p:nvSpPr>
        <p:spPr>
          <a:xfrm>
            <a:off x="5721752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22F60D-C6E0-4727-A466-DBB70971422B}"/>
              </a:ext>
            </a:extLst>
          </p:cNvPr>
          <p:cNvSpPr/>
          <p:nvPr/>
        </p:nvSpPr>
        <p:spPr>
          <a:xfrm>
            <a:off x="6124739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ED2D0-8DC9-41E7-8D36-4D3105FFFAAA}"/>
              </a:ext>
            </a:extLst>
          </p:cNvPr>
          <p:cNvSpPr txBox="1"/>
          <p:nvPr/>
        </p:nvSpPr>
        <p:spPr>
          <a:xfrm>
            <a:off x="6674489" y="233676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C87DDA-212E-4C8A-A0D0-8DAFA5DE7DE4}"/>
              </a:ext>
            </a:extLst>
          </p:cNvPr>
          <p:cNvSpPr txBox="1"/>
          <p:nvPr/>
        </p:nvSpPr>
        <p:spPr>
          <a:xfrm>
            <a:off x="7976001" y="23661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05FA8-C131-40E7-8483-6DEED1971948}"/>
              </a:ext>
            </a:extLst>
          </p:cNvPr>
          <p:cNvSpPr/>
          <p:nvPr/>
        </p:nvSpPr>
        <p:spPr>
          <a:xfrm>
            <a:off x="5721752" y="2596935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5D7811-039C-4C2A-A9A6-B6B5A26B5067}"/>
              </a:ext>
            </a:extLst>
          </p:cNvPr>
          <p:cNvSpPr/>
          <p:nvPr/>
        </p:nvSpPr>
        <p:spPr>
          <a:xfrm>
            <a:off x="6124739" y="2596935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F6FEEC-5AA1-4F31-8108-DC41DA611EF7}"/>
              </a:ext>
            </a:extLst>
          </p:cNvPr>
          <p:cNvSpPr/>
          <p:nvPr/>
        </p:nvSpPr>
        <p:spPr>
          <a:xfrm>
            <a:off x="7132356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EBF67F9-E47C-4812-AFD6-6F36068AF74E}"/>
              </a:ext>
            </a:extLst>
          </p:cNvPr>
          <p:cNvSpPr/>
          <p:nvPr/>
        </p:nvSpPr>
        <p:spPr>
          <a:xfrm>
            <a:off x="7529977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B3336B8-D2BC-45AB-826C-3CF32D8F739A}"/>
              </a:ext>
            </a:extLst>
          </p:cNvPr>
          <p:cNvSpPr/>
          <p:nvPr/>
        </p:nvSpPr>
        <p:spPr>
          <a:xfrm>
            <a:off x="7132356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66DB75B-2A2F-48CD-AC8B-0926D25FCBFA}"/>
              </a:ext>
            </a:extLst>
          </p:cNvPr>
          <p:cNvSpPr/>
          <p:nvPr/>
        </p:nvSpPr>
        <p:spPr>
          <a:xfrm>
            <a:off x="7529977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C360936-6AA5-4A5E-AA7B-4FDE22E1B304}"/>
              </a:ext>
            </a:extLst>
          </p:cNvPr>
          <p:cNvSpPr/>
          <p:nvPr/>
        </p:nvSpPr>
        <p:spPr>
          <a:xfrm>
            <a:off x="8488102" y="2193947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7E78D62-579F-4536-8566-3A378D5D53CF}"/>
              </a:ext>
            </a:extLst>
          </p:cNvPr>
          <p:cNvSpPr/>
          <p:nvPr/>
        </p:nvSpPr>
        <p:spPr>
          <a:xfrm>
            <a:off x="8891089" y="2193947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A56205-5470-4548-B917-959924A405AD}"/>
              </a:ext>
            </a:extLst>
          </p:cNvPr>
          <p:cNvSpPr/>
          <p:nvPr/>
        </p:nvSpPr>
        <p:spPr>
          <a:xfrm>
            <a:off x="8488102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73273A-080E-4FFB-9418-9E92A8C89010}"/>
              </a:ext>
            </a:extLst>
          </p:cNvPr>
          <p:cNvSpPr/>
          <p:nvPr/>
        </p:nvSpPr>
        <p:spPr>
          <a:xfrm>
            <a:off x="8891089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594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theta = 0.5, 0.5, 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blipFill>
                <a:blip r:embed="rId3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blipFill>
                <a:blip r:embed="rId5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36F85F-B439-4466-9848-5E4943D56FBC}"/>
                  </a:ext>
                </a:extLst>
              </p:cNvPr>
              <p:cNvSpPr txBox="1"/>
              <p:nvPr/>
            </p:nvSpPr>
            <p:spPr>
              <a:xfrm>
                <a:off x="6532858" y="3538353"/>
                <a:ext cx="217489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36F85F-B439-4466-9848-5E4943D56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858" y="3538353"/>
                <a:ext cx="2174891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D9854D-A3F6-4028-80F0-FBF036B370CC}"/>
                  </a:ext>
                </a:extLst>
              </p:cNvPr>
              <p:cNvSpPr txBox="1"/>
              <p:nvPr/>
            </p:nvSpPr>
            <p:spPr>
              <a:xfrm>
                <a:off x="6532857" y="4183377"/>
                <a:ext cx="224862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D9854D-A3F6-4028-80F0-FBF036B37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857" y="4183377"/>
                <a:ext cx="2248629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8149A0B-6D4F-4AC2-82FB-9A977C4859AE}"/>
              </a:ext>
            </a:extLst>
          </p:cNvPr>
          <p:cNvCxnSpPr/>
          <p:nvPr/>
        </p:nvCxnSpPr>
        <p:spPr>
          <a:xfrm flipV="1">
            <a:off x="6613003" y="4675820"/>
            <a:ext cx="0" cy="1640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12D0E07-9D9B-42DA-BF60-792F27885FC9}"/>
              </a:ext>
            </a:extLst>
          </p:cNvPr>
          <p:cNvCxnSpPr>
            <a:cxnSpLocks/>
          </p:cNvCxnSpPr>
          <p:nvPr/>
        </p:nvCxnSpPr>
        <p:spPr>
          <a:xfrm flipV="1">
            <a:off x="6485681" y="6204030"/>
            <a:ext cx="174006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BF388E6-D28E-48E2-8185-513948AA4402}"/>
              </a:ext>
            </a:extLst>
          </p:cNvPr>
          <p:cNvCxnSpPr>
            <a:cxnSpLocks/>
          </p:cNvCxnSpPr>
          <p:nvPr/>
        </p:nvCxnSpPr>
        <p:spPr>
          <a:xfrm flipV="1">
            <a:off x="6447099" y="5360684"/>
            <a:ext cx="1018571" cy="10167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765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75943" y="1185229"/>
            <a:ext cx="5821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broadcast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Repeat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CA0-1E00-4B9B-9519-2B721659885D}"/>
              </a:ext>
            </a:extLst>
          </p:cNvPr>
          <p:cNvSpPr txBox="1"/>
          <p:nvPr/>
        </p:nvSpPr>
        <p:spPr>
          <a:xfrm>
            <a:off x="222250" y="2122025"/>
            <a:ext cx="47724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np.array([[1,2],[3,4]])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np.array([1,2])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a+b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378DF4-BBFF-420E-B867-311950A5838D}"/>
              </a:ext>
            </a:extLst>
          </p:cNvPr>
          <p:cNvSpPr/>
          <p:nvPr/>
        </p:nvSpPr>
        <p:spPr>
          <a:xfrm>
            <a:off x="5721752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22F60D-C6E0-4727-A466-DBB70971422B}"/>
              </a:ext>
            </a:extLst>
          </p:cNvPr>
          <p:cNvSpPr/>
          <p:nvPr/>
        </p:nvSpPr>
        <p:spPr>
          <a:xfrm>
            <a:off x="6124739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ED2D0-8DC9-41E7-8D36-4D3105FFFAAA}"/>
              </a:ext>
            </a:extLst>
          </p:cNvPr>
          <p:cNvSpPr txBox="1"/>
          <p:nvPr/>
        </p:nvSpPr>
        <p:spPr>
          <a:xfrm>
            <a:off x="6674489" y="233676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C87DDA-212E-4C8A-A0D0-8DAFA5DE7DE4}"/>
              </a:ext>
            </a:extLst>
          </p:cNvPr>
          <p:cNvSpPr txBox="1"/>
          <p:nvPr/>
        </p:nvSpPr>
        <p:spPr>
          <a:xfrm>
            <a:off x="7976001" y="23661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05FA8-C131-40E7-8483-6DEED1971948}"/>
              </a:ext>
            </a:extLst>
          </p:cNvPr>
          <p:cNvSpPr/>
          <p:nvPr/>
        </p:nvSpPr>
        <p:spPr>
          <a:xfrm>
            <a:off x="5721752" y="2596935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5D7811-039C-4C2A-A9A6-B6B5A26B5067}"/>
              </a:ext>
            </a:extLst>
          </p:cNvPr>
          <p:cNvSpPr/>
          <p:nvPr/>
        </p:nvSpPr>
        <p:spPr>
          <a:xfrm>
            <a:off x="6124739" y="2596935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F6FEEC-5AA1-4F31-8108-DC41DA611EF7}"/>
              </a:ext>
            </a:extLst>
          </p:cNvPr>
          <p:cNvSpPr/>
          <p:nvPr/>
        </p:nvSpPr>
        <p:spPr>
          <a:xfrm>
            <a:off x="7132356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EBF67F9-E47C-4812-AFD6-6F36068AF74E}"/>
              </a:ext>
            </a:extLst>
          </p:cNvPr>
          <p:cNvSpPr/>
          <p:nvPr/>
        </p:nvSpPr>
        <p:spPr>
          <a:xfrm>
            <a:off x="7529977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B3336B8-D2BC-45AB-826C-3CF32D8F739A}"/>
              </a:ext>
            </a:extLst>
          </p:cNvPr>
          <p:cNvSpPr/>
          <p:nvPr/>
        </p:nvSpPr>
        <p:spPr>
          <a:xfrm>
            <a:off x="7132356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66DB75B-2A2F-48CD-AC8B-0926D25FCBFA}"/>
              </a:ext>
            </a:extLst>
          </p:cNvPr>
          <p:cNvSpPr/>
          <p:nvPr/>
        </p:nvSpPr>
        <p:spPr>
          <a:xfrm>
            <a:off x="7529977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C360936-6AA5-4A5E-AA7B-4FDE22E1B304}"/>
              </a:ext>
            </a:extLst>
          </p:cNvPr>
          <p:cNvSpPr/>
          <p:nvPr/>
        </p:nvSpPr>
        <p:spPr>
          <a:xfrm>
            <a:off x="8488102" y="2193947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7E78D62-579F-4536-8566-3A378D5D53CF}"/>
              </a:ext>
            </a:extLst>
          </p:cNvPr>
          <p:cNvSpPr/>
          <p:nvPr/>
        </p:nvSpPr>
        <p:spPr>
          <a:xfrm>
            <a:off x="8891089" y="2193947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A56205-5470-4548-B917-959924A405AD}"/>
              </a:ext>
            </a:extLst>
          </p:cNvPr>
          <p:cNvSpPr/>
          <p:nvPr/>
        </p:nvSpPr>
        <p:spPr>
          <a:xfrm>
            <a:off x="8488102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73273A-080E-4FFB-9418-9E92A8C89010}"/>
              </a:ext>
            </a:extLst>
          </p:cNvPr>
          <p:cNvSpPr/>
          <p:nvPr/>
        </p:nvSpPr>
        <p:spPr>
          <a:xfrm>
            <a:off x="8891089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90743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(5, 2)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733662" cy="307777"/>
              </a:xfrm>
              <a:prstGeom prst="rect">
                <a:avLst/>
              </a:prstGeom>
              <a:blipFill>
                <a:blip r:embed="rId6"/>
                <a:stretch>
                  <a:fillRect l="-6667" t="-1961" r="-666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733662" cy="307777"/>
              </a:xfrm>
              <a:prstGeom prst="rect">
                <a:avLst/>
              </a:prstGeom>
              <a:blipFill>
                <a:blip r:embed="rId7"/>
                <a:stretch>
                  <a:fillRect l="-6667" t="-4000" r="-66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36134" y="1380011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134" y="1380011"/>
                <a:ext cx="733662" cy="307777"/>
              </a:xfrm>
              <a:prstGeom prst="rect">
                <a:avLst/>
              </a:prstGeom>
              <a:blipFill>
                <a:blip r:embed="rId9"/>
                <a:stretch>
                  <a:fillRect l="-6612" t="-1961" r="-578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651817" y="1480727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817" y="1480727"/>
                <a:ext cx="733662" cy="307777"/>
              </a:xfrm>
              <a:prstGeom prst="rect">
                <a:avLst/>
              </a:prstGeom>
              <a:blipFill>
                <a:blip r:embed="rId14"/>
                <a:stretch>
                  <a:fillRect l="-6667" t="-2000" r="-66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09117" y="3400906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5101524" y="2291543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524" y="2291543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5126292" y="2913265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292" y="2913265"/>
                <a:ext cx="733662" cy="307777"/>
              </a:xfrm>
              <a:prstGeom prst="rect">
                <a:avLst/>
              </a:prstGeom>
              <a:blipFill>
                <a:blip r:embed="rId16"/>
                <a:stretch>
                  <a:fillRect l="-6667" t="-2000" r="-66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2102734" y="3323505"/>
                <a:ext cx="323898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𝑑𝑏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734" y="3323505"/>
                <a:ext cx="3238989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095986" y="2200607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986" y="2200607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134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/>
              <p:nvPr/>
            </p:nvSpPr>
            <p:spPr>
              <a:xfrm>
                <a:off x="6221156" y="3911585"/>
                <a:ext cx="4719620" cy="635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z="2400"/>
                  <a:t> 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첫번째 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(0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)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의 합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156" y="3911585"/>
                <a:ext cx="4719620" cy="635367"/>
              </a:xfrm>
              <a:prstGeom prst="rect">
                <a:avLst/>
              </a:prstGeom>
              <a:blipFill>
                <a:blip r:embed="rId30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/>
              <p:nvPr/>
            </p:nvSpPr>
            <p:spPr>
              <a:xfrm>
                <a:off x="7876359" y="5013413"/>
                <a:ext cx="6908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359" y="5013413"/>
                <a:ext cx="690894" cy="307777"/>
              </a:xfrm>
              <a:prstGeom prst="rect">
                <a:avLst/>
              </a:prstGeom>
              <a:blipFill>
                <a:blip r:embed="rId31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/>
              <p:nvPr/>
            </p:nvSpPr>
            <p:spPr>
              <a:xfrm>
                <a:off x="8000098" y="5860002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0098" y="5860002"/>
                <a:ext cx="590995" cy="307777"/>
              </a:xfrm>
              <a:prstGeom prst="rect">
                <a:avLst/>
              </a:prstGeom>
              <a:blipFill>
                <a:blip r:embed="rId32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4E94B320-7B07-4256-A01C-E82F94ECAFE5}"/>
              </a:ext>
            </a:extLst>
          </p:cNvPr>
          <p:cNvSpPr/>
          <p:nvPr/>
        </p:nvSpPr>
        <p:spPr>
          <a:xfrm>
            <a:off x="8627501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08C491C-CD7C-4177-AF1A-C8DB6D793862}"/>
              </a:ext>
            </a:extLst>
          </p:cNvPr>
          <p:cNvSpPr/>
          <p:nvPr/>
        </p:nvSpPr>
        <p:spPr>
          <a:xfrm>
            <a:off x="8835730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5F7F78D-8D0D-4E2B-9664-E7CE72CF83A8}"/>
              </a:ext>
            </a:extLst>
          </p:cNvPr>
          <p:cNvSpPr/>
          <p:nvPr/>
        </p:nvSpPr>
        <p:spPr>
          <a:xfrm>
            <a:off x="9043959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F63F576-00B9-4798-862C-AC0741A7E822}"/>
              </a:ext>
            </a:extLst>
          </p:cNvPr>
          <p:cNvSpPr/>
          <p:nvPr/>
        </p:nvSpPr>
        <p:spPr>
          <a:xfrm>
            <a:off x="8627501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45B2376-BE71-4154-9AEF-33C4AC171F12}"/>
              </a:ext>
            </a:extLst>
          </p:cNvPr>
          <p:cNvSpPr/>
          <p:nvPr/>
        </p:nvSpPr>
        <p:spPr>
          <a:xfrm>
            <a:off x="8835730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DAE94EE-7232-450F-9B3A-B91859EE0E04}"/>
              </a:ext>
            </a:extLst>
          </p:cNvPr>
          <p:cNvSpPr/>
          <p:nvPr/>
        </p:nvSpPr>
        <p:spPr>
          <a:xfrm>
            <a:off x="9043959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686DE30-5DAD-46B3-8698-F27651B41F77}"/>
              </a:ext>
            </a:extLst>
          </p:cNvPr>
          <p:cNvSpPr/>
          <p:nvPr/>
        </p:nvSpPr>
        <p:spPr>
          <a:xfrm>
            <a:off x="8627501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CD24DD8-06BE-4D68-A432-5B1C184FEBD2}"/>
              </a:ext>
            </a:extLst>
          </p:cNvPr>
          <p:cNvSpPr/>
          <p:nvPr/>
        </p:nvSpPr>
        <p:spPr>
          <a:xfrm>
            <a:off x="8835730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F79F1DA-19AF-40A0-9560-071D6DC5151F}"/>
              </a:ext>
            </a:extLst>
          </p:cNvPr>
          <p:cNvSpPr/>
          <p:nvPr/>
        </p:nvSpPr>
        <p:spPr>
          <a:xfrm>
            <a:off x="9043959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7762D1-6D7E-4F38-AAF0-DAA5A92722E4}"/>
              </a:ext>
            </a:extLst>
          </p:cNvPr>
          <p:cNvSpPr/>
          <p:nvPr/>
        </p:nvSpPr>
        <p:spPr>
          <a:xfrm>
            <a:off x="8627501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BCA91F0-5491-4A73-8896-BCC105B8E96C}"/>
              </a:ext>
            </a:extLst>
          </p:cNvPr>
          <p:cNvSpPr/>
          <p:nvPr/>
        </p:nvSpPr>
        <p:spPr>
          <a:xfrm>
            <a:off x="8835730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3AB6CE0-DF03-40AA-BAAE-24E2DD58EAF8}"/>
              </a:ext>
            </a:extLst>
          </p:cNvPr>
          <p:cNvSpPr/>
          <p:nvPr/>
        </p:nvSpPr>
        <p:spPr>
          <a:xfrm>
            <a:off x="9043959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7F753C9-B938-40CB-9822-AFA37FDCD5CD}"/>
              </a:ext>
            </a:extLst>
          </p:cNvPr>
          <p:cNvSpPr/>
          <p:nvPr/>
        </p:nvSpPr>
        <p:spPr>
          <a:xfrm>
            <a:off x="8627501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6E5FEA5-1BB1-4A67-A475-D62F8E9751AD}"/>
              </a:ext>
            </a:extLst>
          </p:cNvPr>
          <p:cNvSpPr/>
          <p:nvPr/>
        </p:nvSpPr>
        <p:spPr>
          <a:xfrm>
            <a:off x="8835730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3D9FB92-4448-4D91-97E4-535F3709914A}"/>
              </a:ext>
            </a:extLst>
          </p:cNvPr>
          <p:cNvSpPr/>
          <p:nvPr/>
        </p:nvSpPr>
        <p:spPr>
          <a:xfrm>
            <a:off x="9043959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E9C705C0-F6BD-44EB-950F-CC30D1573268}"/>
              </a:ext>
            </a:extLst>
          </p:cNvPr>
          <p:cNvSpPr/>
          <p:nvPr/>
        </p:nvSpPr>
        <p:spPr>
          <a:xfrm>
            <a:off x="9406128" y="4760976"/>
            <a:ext cx="208229" cy="103750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CB9A485-7E73-4F68-B200-4497A9B2CBFC}"/>
              </a:ext>
            </a:extLst>
          </p:cNvPr>
          <p:cNvSpPr/>
          <p:nvPr/>
        </p:nvSpPr>
        <p:spPr>
          <a:xfrm>
            <a:off x="8624431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404FABE-7504-41A9-B9D5-56E1C8DB8A61}"/>
              </a:ext>
            </a:extLst>
          </p:cNvPr>
          <p:cNvSpPr/>
          <p:nvPr/>
        </p:nvSpPr>
        <p:spPr>
          <a:xfrm>
            <a:off x="8832660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9ABE67F-3C56-4269-966D-36CBAAF8D63D}"/>
              </a:ext>
            </a:extLst>
          </p:cNvPr>
          <p:cNvSpPr/>
          <p:nvPr/>
        </p:nvSpPr>
        <p:spPr>
          <a:xfrm>
            <a:off x="9040889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921481A-D5A3-41D0-95C4-18198DAEE146}"/>
              </a:ext>
            </a:extLst>
          </p:cNvPr>
          <p:cNvSpPr/>
          <p:nvPr/>
        </p:nvSpPr>
        <p:spPr>
          <a:xfrm>
            <a:off x="2451995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B5BEE79-88D1-4FA3-BA9E-F3EB916C40EF}"/>
              </a:ext>
            </a:extLst>
          </p:cNvPr>
          <p:cNvSpPr/>
          <p:nvPr/>
        </p:nvSpPr>
        <p:spPr>
          <a:xfrm>
            <a:off x="2660224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BF51E09-0ADC-403B-AD32-A39551638880}"/>
              </a:ext>
            </a:extLst>
          </p:cNvPr>
          <p:cNvSpPr/>
          <p:nvPr/>
        </p:nvSpPr>
        <p:spPr>
          <a:xfrm>
            <a:off x="2868453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0A9EFDA-1412-4834-B869-5D4CB6ACF245}"/>
              </a:ext>
            </a:extLst>
          </p:cNvPr>
          <p:cNvSpPr/>
          <p:nvPr/>
        </p:nvSpPr>
        <p:spPr>
          <a:xfrm>
            <a:off x="2451995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70FD395-FBB2-4865-BE7D-04457F681A6A}"/>
              </a:ext>
            </a:extLst>
          </p:cNvPr>
          <p:cNvSpPr/>
          <p:nvPr/>
        </p:nvSpPr>
        <p:spPr>
          <a:xfrm>
            <a:off x="2660224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D63948F-732B-4A01-99AD-2679E9F167E7}"/>
              </a:ext>
            </a:extLst>
          </p:cNvPr>
          <p:cNvSpPr/>
          <p:nvPr/>
        </p:nvSpPr>
        <p:spPr>
          <a:xfrm>
            <a:off x="2868453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CDDEC4E-DFF8-4623-901E-EC4A1182E42B}"/>
              </a:ext>
            </a:extLst>
          </p:cNvPr>
          <p:cNvSpPr/>
          <p:nvPr/>
        </p:nvSpPr>
        <p:spPr>
          <a:xfrm>
            <a:off x="2451995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DD45256-46A8-4F9F-9EEA-BD890FEDCDE8}"/>
              </a:ext>
            </a:extLst>
          </p:cNvPr>
          <p:cNvSpPr/>
          <p:nvPr/>
        </p:nvSpPr>
        <p:spPr>
          <a:xfrm>
            <a:off x="2660224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EE5DF63-6771-4E3D-8EA9-5FC6D7599836}"/>
              </a:ext>
            </a:extLst>
          </p:cNvPr>
          <p:cNvSpPr/>
          <p:nvPr/>
        </p:nvSpPr>
        <p:spPr>
          <a:xfrm>
            <a:off x="2868453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26E04A8-CB71-4438-AA21-8235475ED50F}"/>
              </a:ext>
            </a:extLst>
          </p:cNvPr>
          <p:cNvSpPr/>
          <p:nvPr/>
        </p:nvSpPr>
        <p:spPr>
          <a:xfrm>
            <a:off x="2451995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60782B0-046C-44B4-B187-CC857196AEA9}"/>
              </a:ext>
            </a:extLst>
          </p:cNvPr>
          <p:cNvSpPr/>
          <p:nvPr/>
        </p:nvSpPr>
        <p:spPr>
          <a:xfrm>
            <a:off x="2660224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91A29DF-CBDF-4A54-A4AF-AF80EA4C4B6F}"/>
              </a:ext>
            </a:extLst>
          </p:cNvPr>
          <p:cNvSpPr/>
          <p:nvPr/>
        </p:nvSpPr>
        <p:spPr>
          <a:xfrm>
            <a:off x="2868453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9EBFC91-C87B-4AAF-B563-38E5779EDFBB}"/>
              </a:ext>
            </a:extLst>
          </p:cNvPr>
          <p:cNvSpPr/>
          <p:nvPr/>
        </p:nvSpPr>
        <p:spPr>
          <a:xfrm>
            <a:off x="2451995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F269F02-49A2-45A5-8264-2D3C4F0EBA63}"/>
              </a:ext>
            </a:extLst>
          </p:cNvPr>
          <p:cNvSpPr/>
          <p:nvPr/>
        </p:nvSpPr>
        <p:spPr>
          <a:xfrm>
            <a:off x="2660224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28B40A6-F70B-4039-9260-85406448A02C}"/>
              </a:ext>
            </a:extLst>
          </p:cNvPr>
          <p:cNvSpPr/>
          <p:nvPr/>
        </p:nvSpPr>
        <p:spPr>
          <a:xfrm>
            <a:off x="2868453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B0AAAF5-20E3-4048-A5D8-045214E935A5}"/>
              </a:ext>
            </a:extLst>
          </p:cNvPr>
          <p:cNvSpPr/>
          <p:nvPr/>
        </p:nvSpPr>
        <p:spPr>
          <a:xfrm>
            <a:off x="1110239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F204C82-48DD-45F5-83AA-A21BF0AE9215}"/>
              </a:ext>
            </a:extLst>
          </p:cNvPr>
          <p:cNvSpPr/>
          <p:nvPr/>
        </p:nvSpPr>
        <p:spPr>
          <a:xfrm>
            <a:off x="1318468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39BC847-9C72-4956-B43B-399A4B8A4B03}"/>
              </a:ext>
            </a:extLst>
          </p:cNvPr>
          <p:cNvSpPr/>
          <p:nvPr/>
        </p:nvSpPr>
        <p:spPr>
          <a:xfrm>
            <a:off x="1526697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/>
              <p:nvPr/>
            </p:nvSpPr>
            <p:spPr>
              <a:xfrm>
                <a:off x="1893446" y="4406622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446" y="4406622"/>
                <a:ext cx="399148" cy="369332"/>
              </a:xfrm>
              <a:prstGeom prst="rect">
                <a:avLst/>
              </a:prstGeom>
              <a:blipFill>
                <a:blip r:embed="rId3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C2D2B10-0A0F-428E-82BD-0E6AF931D0A6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1985688" y="4192957"/>
            <a:ext cx="466307" cy="692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E416A59-8141-4D7E-BB3A-38AEB30F14A9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1976783" y="4400276"/>
            <a:ext cx="475212" cy="493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B2F989F4-4EA3-472C-8BD2-31D411FA422F}"/>
              </a:ext>
            </a:extLst>
          </p:cNvPr>
          <p:cNvCxnSpPr>
            <a:cxnSpLocks/>
            <a:endCxn id="88" idx="1"/>
          </p:cNvCxnSpPr>
          <p:nvPr/>
        </p:nvCxnSpPr>
        <p:spPr>
          <a:xfrm flipV="1">
            <a:off x="1976783" y="4607595"/>
            <a:ext cx="475212" cy="287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E2C0C67-44E6-4EDA-B530-26001E9A3A7C}"/>
              </a:ext>
            </a:extLst>
          </p:cNvPr>
          <p:cNvCxnSpPr>
            <a:cxnSpLocks/>
            <a:endCxn id="91" idx="1"/>
          </p:cNvCxnSpPr>
          <p:nvPr/>
        </p:nvCxnSpPr>
        <p:spPr>
          <a:xfrm flipV="1">
            <a:off x="1976783" y="4814914"/>
            <a:ext cx="475212" cy="79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8DB2361-4EDC-4FF9-9AE4-6ABBEC834590}"/>
              </a:ext>
            </a:extLst>
          </p:cNvPr>
          <p:cNvCxnSpPr>
            <a:cxnSpLocks/>
            <a:endCxn id="94" idx="1"/>
          </p:cNvCxnSpPr>
          <p:nvPr/>
        </p:nvCxnSpPr>
        <p:spPr>
          <a:xfrm>
            <a:off x="1994776" y="4885480"/>
            <a:ext cx="457219" cy="13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82C0E519-A921-4B72-8DDB-5DBC1D1DBB4C}"/>
              </a:ext>
            </a:extLst>
          </p:cNvPr>
          <p:cNvCxnSpPr/>
          <p:nvPr/>
        </p:nvCxnSpPr>
        <p:spPr>
          <a:xfrm>
            <a:off x="1084463" y="4885480"/>
            <a:ext cx="91707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/>
              <p:nvPr/>
            </p:nvSpPr>
            <p:spPr>
              <a:xfrm>
                <a:off x="1311320" y="4969048"/>
                <a:ext cx="9504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320" y="4969048"/>
                <a:ext cx="950453" cy="307777"/>
              </a:xfrm>
              <a:prstGeom prst="rect">
                <a:avLst/>
              </a:prstGeom>
              <a:blipFill>
                <a:blip r:embed="rId34"/>
                <a:stretch>
                  <a:fillRect l="-4487" r="-4487" b="-31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95234" y="5610617"/>
            <a:ext cx="4275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 노드의 미분값은 합이다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2F698C6-CDA0-4955-8E67-2E5BA7F21903}"/>
                  </a:ext>
                </a:extLst>
              </p:cNvPr>
              <p:cNvSpPr txBox="1"/>
              <p:nvPr/>
            </p:nvSpPr>
            <p:spPr>
              <a:xfrm>
                <a:off x="7443433" y="1708284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2F698C6-CDA0-4955-8E67-2E5BA7F21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433" y="1708284"/>
                <a:ext cx="733662" cy="307777"/>
              </a:xfrm>
              <a:prstGeom prst="rect">
                <a:avLst/>
              </a:prstGeom>
              <a:blipFill>
                <a:blip r:embed="rId35"/>
                <a:stretch>
                  <a:fillRect l="-6667" t="-1961" r="-666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D64411A-5AAE-439C-B8E5-46688D3454BF}"/>
                  </a:ext>
                </a:extLst>
              </p:cNvPr>
              <p:cNvSpPr txBox="1"/>
              <p:nvPr/>
            </p:nvSpPr>
            <p:spPr>
              <a:xfrm>
                <a:off x="8134263" y="170776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D64411A-5AAE-439C-B8E5-46688D345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263" y="1707767"/>
                <a:ext cx="690895" cy="307777"/>
              </a:xfrm>
              <a:prstGeom prst="rect">
                <a:avLst/>
              </a:prstGeom>
              <a:blipFill>
                <a:blip r:embed="rId36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75A0F11-E15C-467B-8F8A-E594C6E74C26}"/>
                  </a:ext>
                </a:extLst>
              </p:cNvPr>
              <p:cNvSpPr txBox="1"/>
              <p:nvPr/>
            </p:nvSpPr>
            <p:spPr>
              <a:xfrm>
                <a:off x="8799555" y="1695583"/>
                <a:ext cx="99726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75A0F11-E15C-467B-8F8A-E594C6E74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555" y="1695583"/>
                <a:ext cx="997261" cy="307777"/>
              </a:xfrm>
              <a:prstGeom prst="rect">
                <a:avLst/>
              </a:prstGeom>
              <a:blipFill>
                <a:blip r:embed="rId37"/>
                <a:stretch>
                  <a:fillRect t="-1961" r="-4268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FF2BAF9-1BD7-4740-AF37-20F9CFB4B0D9}"/>
                  </a:ext>
                </a:extLst>
              </p:cNvPr>
              <p:cNvSpPr txBox="1"/>
              <p:nvPr/>
            </p:nvSpPr>
            <p:spPr>
              <a:xfrm>
                <a:off x="8165170" y="3228718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FF2BAF9-1BD7-4740-AF37-20F9CFB4B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170" y="3228718"/>
                <a:ext cx="733662" cy="307777"/>
              </a:xfrm>
              <a:prstGeom prst="rect">
                <a:avLst/>
              </a:prstGeom>
              <a:blipFill>
                <a:blip r:embed="rId38"/>
                <a:stretch>
                  <a:fillRect l="-6612" t="-4000" r="-578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1FBC4AF-8339-4E89-9176-40022847B5EB}"/>
                  </a:ext>
                </a:extLst>
              </p:cNvPr>
              <p:cNvSpPr txBox="1"/>
              <p:nvPr/>
            </p:nvSpPr>
            <p:spPr>
              <a:xfrm>
                <a:off x="7496494" y="3228718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1FBC4AF-8339-4E89-9176-40022847B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494" y="3228718"/>
                <a:ext cx="733662" cy="307777"/>
              </a:xfrm>
              <a:prstGeom prst="rect">
                <a:avLst/>
              </a:prstGeom>
              <a:blipFill>
                <a:blip r:embed="rId39"/>
                <a:stretch>
                  <a:fillRect l="-6667" t="-4000" r="-66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8E1F64F-8591-44B6-879A-5386D843E37F}"/>
                  </a:ext>
                </a:extLst>
              </p:cNvPr>
              <p:cNvSpPr txBox="1"/>
              <p:nvPr/>
            </p:nvSpPr>
            <p:spPr>
              <a:xfrm>
                <a:off x="8943934" y="3246189"/>
                <a:ext cx="99726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8E1F64F-8591-44B6-879A-5386D843E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934" y="3246189"/>
                <a:ext cx="997261" cy="307777"/>
              </a:xfrm>
              <a:prstGeom prst="rect">
                <a:avLst/>
              </a:prstGeom>
              <a:blipFill>
                <a:blip r:embed="rId40"/>
                <a:stretch>
                  <a:fillRect t="-4000" r="-4268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44C291D-4AD9-4E8C-90A9-CE57451F387F}"/>
                  </a:ext>
                </a:extLst>
              </p:cNvPr>
              <p:cNvSpPr txBox="1"/>
              <p:nvPr/>
            </p:nvSpPr>
            <p:spPr>
              <a:xfrm>
                <a:off x="2214389" y="3736197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44C291D-4AD9-4E8C-90A9-CE57451F3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389" y="3736197"/>
                <a:ext cx="590995" cy="307777"/>
              </a:xfrm>
              <a:prstGeom prst="rect">
                <a:avLst/>
              </a:prstGeom>
              <a:blipFill>
                <a:blip r:embed="rId41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AC52E109-D5BB-41C7-9AA0-502FA44E96CE}"/>
                  </a:ext>
                </a:extLst>
              </p:cNvPr>
              <p:cNvSpPr txBox="1"/>
              <p:nvPr/>
            </p:nvSpPr>
            <p:spPr>
              <a:xfrm>
                <a:off x="3914193" y="2555399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AC52E109-D5BB-41C7-9AA0-502FA44E9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193" y="2555399"/>
                <a:ext cx="687979" cy="666336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314E098-2595-4D0D-851B-7FA57ED894AF}"/>
                  </a:ext>
                </a:extLst>
              </p:cNvPr>
              <p:cNvSpPr txBox="1"/>
              <p:nvPr/>
            </p:nvSpPr>
            <p:spPr>
              <a:xfrm>
                <a:off x="3942468" y="3121223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314E098-2595-4D0D-851B-7FA57ED89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468" y="3121223"/>
                <a:ext cx="733662" cy="307777"/>
              </a:xfrm>
              <a:prstGeom prst="rect">
                <a:avLst/>
              </a:prstGeom>
              <a:blipFill>
                <a:blip r:embed="rId43"/>
                <a:stretch>
                  <a:fillRect l="-6667" t="-1961" r="-666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788CA7BA-6F52-4A93-AA36-49DF458C38F9}"/>
                  </a:ext>
                </a:extLst>
              </p:cNvPr>
              <p:cNvSpPr txBox="1"/>
              <p:nvPr/>
            </p:nvSpPr>
            <p:spPr>
              <a:xfrm>
                <a:off x="1091215" y="4108066"/>
                <a:ext cx="59099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788CA7BA-6F52-4A93-AA36-49DF458C3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215" y="4108066"/>
                <a:ext cx="590996" cy="307777"/>
              </a:xfrm>
              <a:prstGeom prst="rect">
                <a:avLst/>
              </a:prstGeom>
              <a:blipFill>
                <a:blip r:embed="rId44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AA7CB09-30B4-4359-A609-9403532ADE62}"/>
                  </a:ext>
                </a:extLst>
              </p:cNvPr>
              <p:cNvSpPr txBox="1"/>
              <p:nvPr/>
            </p:nvSpPr>
            <p:spPr>
              <a:xfrm>
                <a:off x="2397507" y="5129068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AA7CB09-30B4-4359-A609-9403532AD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507" y="5129068"/>
                <a:ext cx="733662" cy="307777"/>
              </a:xfrm>
              <a:prstGeom prst="rect">
                <a:avLst/>
              </a:prstGeom>
              <a:blipFill>
                <a:blip r:embed="rId45"/>
                <a:stretch>
                  <a:fillRect l="-6612" t="-1961" r="-578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279237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222250" y="1091184"/>
            <a:ext cx="5123518" cy="5078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self.W = 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self.b =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np.dot(x,self.W)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np.dot(dout,self.W.T)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np.dot(self.X.T,dout)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0058AD-E239-437F-8646-2CB1CE3A3745}"/>
                  </a:ext>
                </a:extLst>
              </p:cNvPr>
              <p:cNvSpPr txBox="1"/>
              <p:nvPr/>
            </p:nvSpPr>
            <p:spPr>
              <a:xfrm>
                <a:off x="5077704" y="459045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0058AD-E239-437F-8646-2CB1CE3A3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704" y="4590458"/>
                <a:ext cx="2298500" cy="6190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2E0D25-C292-4695-ABCC-8550C81103E1}"/>
                  </a:ext>
                </a:extLst>
              </p:cNvPr>
              <p:cNvSpPr txBox="1"/>
              <p:nvPr/>
            </p:nvSpPr>
            <p:spPr>
              <a:xfrm>
                <a:off x="5022861" y="5256907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2E0D25-C292-4695-ABCC-8550C8110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861" y="5256907"/>
                <a:ext cx="2298500" cy="6190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557765-1E38-4A03-A327-E133BDCEB623}"/>
                  </a:ext>
                </a:extLst>
              </p:cNvPr>
              <p:cNvSpPr txBox="1"/>
              <p:nvPr/>
            </p:nvSpPr>
            <p:spPr>
              <a:xfrm>
                <a:off x="5022861" y="5983116"/>
                <a:ext cx="2898383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557765-1E38-4A03-A327-E133BDCE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861" y="5983116"/>
                <a:ext cx="2898383" cy="6663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008411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222250" y="1091184"/>
            <a:ext cx="4060727" cy="400109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self.W = W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self.b = b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self.dW = None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self.db = None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out = np.dot(x,self.W) + self.b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np.dot(dout,self.W.T)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np.dot(self.X.T,dout)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D4718-6065-4907-A8DC-09E69A180AAD}"/>
              </a:ext>
            </a:extLst>
          </p:cNvPr>
          <p:cNvSpPr txBox="1"/>
          <p:nvPr/>
        </p:nvSpPr>
        <p:spPr>
          <a:xfrm>
            <a:off x="4386532" y="1061722"/>
            <a:ext cx="3265638" cy="209288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 = np.array([[1,1,1],[2,2,2]])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b = np.array([1,1,1])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a1 = Affine(W, b)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np.array([[1,1],[2,2]])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Y = a1.forward(X) 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dout=([[1,1,1],[1,1,1]])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dx = a1.backward(dout) 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522141A-ABA3-4F10-831C-F3F221AE84E0}"/>
              </a:ext>
            </a:extLst>
          </p:cNvPr>
          <p:cNvSpPr/>
          <p:nvPr/>
        </p:nvSpPr>
        <p:spPr>
          <a:xfrm>
            <a:off x="5736742" y="34753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9256A94-4245-4150-A287-6831FC30D5B6}"/>
              </a:ext>
            </a:extLst>
          </p:cNvPr>
          <p:cNvSpPr/>
          <p:nvPr/>
        </p:nvSpPr>
        <p:spPr>
          <a:xfrm>
            <a:off x="6037683" y="34753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E8C8961-485B-45E0-85EC-0660EACF1779}"/>
              </a:ext>
            </a:extLst>
          </p:cNvPr>
          <p:cNvSpPr/>
          <p:nvPr/>
        </p:nvSpPr>
        <p:spPr>
          <a:xfrm>
            <a:off x="6338624" y="34753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F23FC00-BCCE-49C6-A745-45BED55B22B2}"/>
              </a:ext>
            </a:extLst>
          </p:cNvPr>
          <p:cNvSpPr/>
          <p:nvPr/>
        </p:nvSpPr>
        <p:spPr>
          <a:xfrm>
            <a:off x="5736742" y="377628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D3CB019-3135-46B4-B874-9DD2A7FE20DE}"/>
              </a:ext>
            </a:extLst>
          </p:cNvPr>
          <p:cNvSpPr/>
          <p:nvPr/>
        </p:nvSpPr>
        <p:spPr>
          <a:xfrm>
            <a:off x="6037683" y="377628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D423DDE-FD2B-43A5-A873-0787C8AD4A6D}"/>
              </a:ext>
            </a:extLst>
          </p:cNvPr>
          <p:cNvSpPr/>
          <p:nvPr/>
        </p:nvSpPr>
        <p:spPr>
          <a:xfrm>
            <a:off x="6338623" y="377628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4EF55EF-99F0-4BF4-A88D-782AB1E9FB68}"/>
              </a:ext>
            </a:extLst>
          </p:cNvPr>
          <p:cNvSpPr txBox="1"/>
          <p:nvPr/>
        </p:nvSpPr>
        <p:spPr>
          <a:xfrm>
            <a:off x="5689593" y="3140212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A6366E39-2245-4898-B04A-9175DECAB512}"/>
              </a:ext>
            </a:extLst>
          </p:cNvPr>
          <p:cNvSpPr/>
          <p:nvPr/>
        </p:nvSpPr>
        <p:spPr>
          <a:xfrm>
            <a:off x="7106855" y="362581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611F255-3AFE-4F20-8CA1-B430C36F3789}"/>
              </a:ext>
            </a:extLst>
          </p:cNvPr>
          <p:cNvSpPr/>
          <p:nvPr/>
        </p:nvSpPr>
        <p:spPr>
          <a:xfrm>
            <a:off x="7407796" y="362581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CC3EC4C-C22D-48E4-9659-EB916CBD2BE9}"/>
              </a:ext>
            </a:extLst>
          </p:cNvPr>
          <p:cNvSpPr/>
          <p:nvPr/>
        </p:nvSpPr>
        <p:spPr>
          <a:xfrm>
            <a:off x="7708737" y="362581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87AB9C6-6045-451B-9247-E91D2CEC92EE}"/>
              </a:ext>
            </a:extLst>
          </p:cNvPr>
          <p:cNvSpPr txBox="1"/>
          <p:nvPr/>
        </p:nvSpPr>
        <p:spPr>
          <a:xfrm>
            <a:off x="7061330" y="3321546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835C172-D1FE-44D6-8F80-464E519F08AC}"/>
              </a:ext>
            </a:extLst>
          </p:cNvPr>
          <p:cNvSpPr/>
          <p:nvPr/>
        </p:nvSpPr>
        <p:spPr>
          <a:xfrm>
            <a:off x="4769286" y="347534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BE99B63-D42D-4068-B308-1A4AE1684D8F}"/>
              </a:ext>
            </a:extLst>
          </p:cNvPr>
          <p:cNvSpPr/>
          <p:nvPr/>
        </p:nvSpPr>
        <p:spPr>
          <a:xfrm>
            <a:off x="5070227" y="347534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FFE9F54-0BB5-4C10-BB71-65908C53533E}"/>
              </a:ext>
            </a:extLst>
          </p:cNvPr>
          <p:cNvSpPr/>
          <p:nvPr/>
        </p:nvSpPr>
        <p:spPr>
          <a:xfrm>
            <a:off x="4769286" y="377628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194497C-9ACD-4E0C-8771-E49447511BFD}"/>
              </a:ext>
            </a:extLst>
          </p:cNvPr>
          <p:cNvSpPr/>
          <p:nvPr/>
        </p:nvSpPr>
        <p:spPr>
          <a:xfrm>
            <a:off x="5070227" y="377628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D54DC2E-F568-4999-9203-57B7A70E37BC}"/>
              </a:ext>
            </a:extLst>
          </p:cNvPr>
          <p:cNvSpPr txBox="1"/>
          <p:nvPr/>
        </p:nvSpPr>
        <p:spPr>
          <a:xfrm>
            <a:off x="4566451" y="314021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4F11B09-9CD9-42DE-9E05-8A984D05D69C}"/>
              </a:ext>
            </a:extLst>
          </p:cNvPr>
          <p:cNvSpPr txBox="1"/>
          <p:nvPr/>
        </p:nvSpPr>
        <p:spPr>
          <a:xfrm>
            <a:off x="5383815" y="352020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8EFE452-DBFA-4A86-970F-94DA71973D8D}"/>
              </a:ext>
            </a:extLst>
          </p:cNvPr>
          <p:cNvSpPr txBox="1"/>
          <p:nvPr/>
        </p:nvSpPr>
        <p:spPr>
          <a:xfrm>
            <a:off x="6711961" y="359162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29AE594-A254-42EA-9093-2402D0161560}"/>
              </a:ext>
            </a:extLst>
          </p:cNvPr>
          <p:cNvSpPr txBox="1"/>
          <p:nvPr/>
        </p:nvSpPr>
        <p:spPr>
          <a:xfrm>
            <a:off x="8054755" y="356755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0B4EE69-D2BF-4FBD-82C6-8DB1FDD9889C}"/>
              </a:ext>
            </a:extLst>
          </p:cNvPr>
          <p:cNvSpPr txBox="1"/>
          <p:nvPr/>
        </p:nvSpPr>
        <p:spPr>
          <a:xfrm>
            <a:off x="4692529" y="407722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2B6A2CC-9873-400E-A447-76DEF5EF3018}"/>
              </a:ext>
            </a:extLst>
          </p:cNvPr>
          <p:cNvSpPr txBox="1"/>
          <p:nvPr/>
        </p:nvSpPr>
        <p:spPr>
          <a:xfrm>
            <a:off x="5370299" y="407722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319589E-B368-452C-81E5-404A5DDD1C85}"/>
              </a:ext>
            </a:extLst>
          </p:cNvPr>
          <p:cNvSpPr txBox="1"/>
          <p:nvPr/>
        </p:nvSpPr>
        <p:spPr>
          <a:xfrm>
            <a:off x="8567512" y="408422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35598CD-4635-4DDB-A3D0-FCFAF258514E}"/>
              </a:ext>
            </a:extLst>
          </p:cNvPr>
          <p:cNvSpPr txBox="1"/>
          <p:nvPr/>
        </p:nvSpPr>
        <p:spPr>
          <a:xfrm>
            <a:off x="7187966" y="407722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76165DA-FBB8-43C1-B1CF-CFE6A9FA38F1}"/>
              </a:ext>
            </a:extLst>
          </p:cNvPr>
          <p:cNvSpPr/>
          <p:nvPr/>
        </p:nvSpPr>
        <p:spPr>
          <a:xfrm>
            <a:off x="8421460" y="348547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7F984A5-0818-4528-A99E-1E44E85BD785}"/>
              </a:ext>
            </a:extLst>
          </p:cNvPr>
          <p:cNvSpPr/>
          <p:nvPr/>
        </p:nvSpPr>
        <p:spPr>
          <a:xfrm>
            <a:off x="8722401" y="348547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F982E1B0-5637-4B43-8CF4-9EB0A5340BBE}"/>
              </a:ext>
            </a:extLst>
          </p:cNvPr>
          <p:cNvSpPr/>
          <p:nvPr/>
        </p:nvSpPr>
        <p:spPr>
          <a:xfrm>
            <a:off x="9023342" y="348547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698A4EB6-90A2-4509-9E00-08F33E439C5A}"/>
              </a:ext>
            </a:extLst>
          </p:cNvPr>
          <p:cNvSpPr/>
          <p:nvPr/>
        </p:nvSpPr>
        <p:spPr>
          <a:xfrm>
            <a:off x="8421460" y="378641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93904F9-CCE6-4171-B562-C5B33AD74079}"/>
              </a:ext>
            </a:extLst>
          </p:cNvPr>
          <p:cNvSpPr/>
          <p:nvPr/>
        </p:nvSpPr>
        <p:spPr>
          <a:xfrm>
            <a:off x="8722401" y="378641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CD91265-5882-4924-8209-5B8F093C807E}"/>
              </a:ext>
            </a:extLst>
          </p:cNvPr>
          <p:cNvSpPr/>
          <p:nvPr/>
        </p:nvSpPr>
        <p:spPr>
          <a:xfrm>
            <a:off x="9023341" y="378641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AE3FF2A-48D2-4778-8D4C-BFA0FB8C9A8A}"/>
              </a:ext>
            </a:extLst>
          </p:cNvPr>
          <p:cNvSpPr txBox="1"/>
          <p:nvPr/>
        </p:nvSpPr>
        <p:spPr>
          <a:xfrm>
            <a:off x="8623546" y="312491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4337EA-6322-41D5-BB09-2E031D42B1C0}"/>
              </a:ext>
            </a:extLst>
          </p:cNvPr>
          <p:cNvSpPr/>
          <p:nvPr/>
        </p:nvSpPr>
        <p:spPr>
          <a:xfrm>
            <a:off x="4663776" y="486377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649CDC66-61A4-4063-9700-1B54C1FC1FD0}"/>
              </a:ext>
            </a:extLst>
          </p:cNvPr>
          <p:cNvSpPr/>
          <p:nvPr/>
        </p:nvSpPr>
        <p:spPr>
          <a:xfrm>
            <a:off x="4964717" y="486377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AD021791-8FEC-4120-A250-BC653A41137F}"/>
              </a:ext>
            </a:extLst>
          </p:cNvPr>
          <p:cNvSpPr/>
          <p:nvPr/>
        </p:nvSpPr>
        <p:spPr>
          <a:xfrm>
            <a:off x="5265658" y="486377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DF82E0BD-FB53-4B67-A996-E5F9971FE253}"/>
              </a:ext>
            </a:extLst>
          </p:cNvPr>
          <p:cNvSpPr/>
          <p:nvPr/>
        </p:nvSpPr>
        <p:spPr>
          <a:xfrm>
            <a:off x="4663776" y="5164716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413E4C6F-748F-4281-9186-BBFDA4640908}"/>
              </a:ext>
            </a:extLst>
          </p:cNvPr>
          <p:cNvSpPr/>
          <p:nvPr/>
        </p:nvSpPr>
        <p:spPr>
          <a:xfrm>
            <a:off x="4964717" y="5164716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669D94B-6C69-42DE-917A-11C351F4107E}"/>
              </a:ext>
            </a:extLst>
          </p:cNvPr>
          <p:cNvSpPr/>
          <p:nvPr/>
        </p:nvSpPr>
        <p:spPr>
          <a:xfrm>
            <a:off x="5265657" y="516471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0ADA811-1B45-4CAC-9AA2-F80DA91F2456}"/>
              </a:ext>
            </a:extLst>
          </p:cNvPr>
          <p:cNvSpPr txBox="1"/>
          <p:nvPr/>
        </p:nvSpPr>
        <p:spPr>
          <a:xfrm>
            <a:off x="4727946" y="449444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796808D-1A7C-4E35-9E4F-2DD68BF58559}"/>
              </a:ext>
            </a:extLst>
          </p:cNvPr>
          <p:cNvSpPr/>
          <p:nvPr/>
        </p:nvSpPr>
        <p:spPr>
          <a:xfrm>
            <a:off x="5927498" y="4747501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3F6B5DF-42FA-451B-A9D4-3B501F457D29}"/>
              </a:ext>
            </a:extLst>
          </p:cNvPr>
          <p:cNvSpPr/>
          <p:nvPr/>
        </p:nvSpPr>
        <p:spPr>
          <a:xfrm>
            <a:off x="6228439" y="4747501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D6FA651F-58C1-4B2E-9828-EBAAA33F042D}"/>
              </a:ext>
            </a:extLst>
          </p:cNvPr>
          <p:cNvSpPr/>
          <p:nvPr/>
        </p:nvSpPr>
        <p:spPr>
          <a:xfrm>
            <a:off x="5927498" y="50415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01360FDB-7918-4AC6-BDE3-7D13268AFADE}"/>
              </a:ext>
            </a:extLst>
          </p:cNvPr>
          <p:cNvSpPr/>
          <p:nvPr/>
        </p:nvSpPr>
        <p:spPr>
          <a:xfrm>
            <a:off x="6228439" y="50415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D651F35-C870-4526-B632-89FB732FD960}"/>
              </a:ext>
            </a:extLst>
          </p:cNvPr>
          <p:cNvSpPr/>
          <p:nvPr/>
        </p:nvSpPr>
        <p:spPr>
          <a:xfrm>
            <a:off x="5927498" y="533559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E20C099E-9EF8-4B62-B417-CD3709E2D8DB}"/>
              </a:ext>
            </a:extLst>
          </p:cNvPr>
          <p:cNvSpPr/>
          <p:nvPr/>
        </p:nvSpPr>
        <p:spPr>
          <a:xfrm>
            <a:off x="6228439" y="533559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B4ED39C-0B4E-4D07-8161-A19BECF17A42}"/>
              </a:ext>
            </a:extLst>
          </p:cNvPr>
          <p:cNvSpPr txBox="1"/>
          <p:nvPr/>
        </p:nvSpPr>
        <p:spPr>
          <a:xfrm>
            <a:off x="5736742" y="443630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self.W.T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82BF6F6-D436-4867-9AA6-55A446AF1182}"/>
              </a:ext>
            </a:extLst>
          </p:cNvPr>
          <p:cNvSpPr txBox="1"/>
          <p:nvPr/>
        </p:nvSpPr>
        <p:spPr>
          <a:xfrm>
            <a:off x="5589218" y="493551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36D8C686-9DF5-4B06-8ACB-D453D954114F}"/>
              </a:ext>
            </a:extLst>
          </p:cNvPr>
          <p:cNvSpPr txBox="1"/>
          <p:nvPr/>
        </p:nvSpPr>
        <p:spPr>
          <a:xfrm>
            <a:off x="6674669" y="497315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53DA9F13-B8BD-4610-B8FC-69AC4C670715}"/>
              </a:ext>
            </a:extLst>
          </p:cNvPr>
          <p:cNvSpPr/>
          <p:nvPr/>
        </p:nvSpPr>
        <p:spPr>
          <a:xfrm>
            <a:off x="7081704" y="486377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934A4EE-D929-4E48-8BAF-D4D47B5B698E}"/>
              </a:ext>
            </a:extLst>
          </p:cNvPr>
          <p:cNvSpPr/>
          <p:nvPr/>
        </p:nvSpPr>
        <p:spPr>
          <a:xfrm>
            <a:off x="7382645" y="486377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11364C3-51AA-44C2-84A6-CA1AB300FB30}"/>
              </a:ext>
            </a:extLst>
          </p:cNvPr>
          <p:cNvSpPr/>
          <p:nvPr/>
        </p:nvSpPr>
        <p:spPr>
          <a:xfrm>
            <a:off x="7081704" y="516471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470A65B8-2EC0-450D-A312-B87A54B03AC2}"/>
              </a:ext>
            </a:extLst>
          </p:cNvPr>
          <p:cNvSpPr/>
          <p:nvPr/>
        </p:nvSpPr>
        <p:spPr>
          <a:xfrm>
            <a:off x="7382645" y="516471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C5B74D7-6FAC-4FA0-9339-A56117FCB3FE}"/>
              </a:ext>
            </a:extLst>
          </p:cNvPr>
          <p:cNvSpPr txBox="1"/>
          <p:nvPr/>
        </p:nvSpPr>
        <p:spPr>
          <a:xfrm>
            <a:off x="7136622" y="454928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5061976-577C-40A0-BE3D-F388A3BA198C}"/>
              </a:ext>
            </a:extLst>
          </p:cNvPr>
          <p:cNvSpPr/>
          <p:nvPr/>
        </p:nvSpPr>
        <p:spPr>
          <a:xfrm>
            <a:off x="5927499" y="607685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B409C40-2CF3-4C90-8CEA-62A10D710E1C}"/>
              </a:ext>
            </a:extLst>
          </p:cNvPr>
          <p:cNvSpPr/>
          <p:nvPr/>
        </p:nvSpPr>
        <p:spPr>
          <a:xfrm>
            <a:off x="6228440" y="607685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6CB3D4D4-BED2-4353-970A-7C3584C9B958}"/>
              </a:ext>
            </a:extLst>
          </p:cNvPr>
          <p:cNvSpPr/>
          <p:nvPr/>
        </p:nvSpPr>
        <p:spPr>
          <a:xfrm>
            <a:off x="6529381" y="607685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DC066FA9-FEFF-4C59-8B99-DF335BB78571}"/>
              </a:ext>
            </a:extLst>
          </p:cNvPr>
          <p:cNvSpPr/>
          <p:nvPr/>
        </p:nvSpPr>
        <p:spPr>
          <a:xfrm>
            <a:off x="5927499" y="6377793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E7F51C5C-F648-48DD-A07D-C6AC608A6C90}"/>
              </a:ext>
            </a:extLst>
          </p:cNvPr>
          <p:cNvSpPr/>
          <p:nvPr/>
        </p:nvSpPr>
        <p:spPr>
          <a:xfrm>
            <a:off x="6228440" y="6377793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6C6388-9B7D-4597-B533-D992884D507F}"/>
              </a:ext>
            </a:extLst>
          </p:cNvPr>
          <p:cNvSpPr/>
          <p:nvPr/>
        </p:nvSpPr>
        <p:spPr>
          <a:xfrm>
            <a:off x="6529380" y="637779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F0BF4E05-2329-4C59-B088-BD9A0BF9B96C}"/>
              </a:ext>
            </a:extLst>
          </p:cNvPr>
          <p:cNvSpPr txBox="1"/>
          <p:nvPr/>
        </p:nvSpPr>
        <p:spPr>
          <a:xfrm>
            <a:off x="5991669" y="570752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3BD5A69C-ACED-471C-99EC-38075F9E37B6}"/>
              </a:ext>
            </a:extLst>
          </p:cNvPr>
          <p:cNvSpPr/>
          <p:nvPr/>
        </p:nvSpPr>
        <p:spPr>
          <a:xfrm>
            <a:off x="4913866" y="608770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7DC9A67E-8108-4D30-8AB1-3FD5FAED7AC9}"/>
              </a:ext>
            </a:extLst>
          </p:cNvPr>
          <p:cNvSpPr/>
          <p:nvPr/>
        </p:nvSpPr>
        <p:spPr>
          <a:xfrm>
            <a:off x="5214807" y="608770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E53FB99-BC6A-49EC-A7B2-F61EEC57018F}"/>
              </a:ext>
            </a:extLst>
          </p:cNvPr>
          <p:cNvSpPr/>
          <p:nvPr/>
        </p:nvSpPr>
        <p:spPr>
          <a:xfrm>
            <a:off x="4913866" y="63886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194A2A7-D436-451E-834D-D9492E69D731}"/>
              </a:ext>
            </a:extLst>
          </p:cNvPr>
          <p:cNvSpPr/>
          <p:nvPr/>
        </p:nvSpPr>
        <p:spPr>
          <a:xfrm>
            <a:off x="5214807" y="63886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C685B34B-45AF-4DFB-9E84-C4AD5A0A51BE}"/>
              </a:ext>
            </a:extLst>
          </p:cNvPr>
          <p:cNvSpPr txBox="1"/>
          <p:nvPr/>
        </p:nvSpPr>
        <p:spPr>
          <a:xfrm>
            <a:off x="4491829" y="572595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self.X.T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F04EB450-3805-4FAB-BDD8-FEA964EA90F1}"/>
              </a:ext>
            </a:extLst>
          </p:cNvPr>
          <p:cNvSpPr txBox="1"/>
          <p:nvPr/>
        </p:nvSpPr>
        <p:spPr>
          <a:xfrm>
            <a:off x="5566598" y="614869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0F0438E7-6B89-42A2-A22B-325DBBCB21B6}"/>
              </a:ext>
            </a:extLst>
          </p:cNvPr>
          <p:cNvSpPr txBox="1"/>
          <p:nvPr/>
        </p:nvSpPr>
        <p:spPr>
          <a:xfrm>
            <a:off x="6946021" y="617691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BF7EA6BF-9C66-4B3B-BEAC-57C761E0D46E}"/>
              </a:ext>
            </a:extLst>
          </p:cNvPr>
          <p:cNvSpPr/>
          <p:nvPr/>
        </p:nvSpPr>
        <p:spPr>
          <a:xfrm>
            <a:off x="7351229" y="606661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627C98C8-3ED4-4DB3-AFCB-9A5C2418ADA1}"/>
              </a:ext>
            </a:extLst>
          </p:cNvPr>
          <p:cNvSpPr/>
          <p:nvPr/>
        </p:nvSpPr>
        <p:spPr>
          <a:xfrm>
            <a:off x="7652170" y="606661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D7C42867-DB62-45B9-9B8C-5FA1F62559FE}"/>
              </a:ext>
            </a:extLst>
          </p:cNvPr>
          <p:cNvSpPr/>
          <p:nvPr/>
        </p:nvSpPr>
        <p:spPr>
          <a:xfrm>
            <a:off x="7953111" y="606661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91A9633A-E0BB-4186-A497-3D262E9F6117}"/>
              </a:ext>
            </a:extLst>
          </p:cNvPr>
          <p:cNvSpPr/>
          <p:nvPr/>
        </p:nvSpPr>
        <p:spPr>
          <a:xfrm>
            <a:off x="7351229" y="6367553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C4190ADB-28F8-423C-8983-156E2EDF974A}"/>
              </a:ext>
            </a:extLst>
          </p:cNvPr>
          <p:cNvSpPr/>
          <p:nvPr/>
        </p:nvSpPr>
        <p:spPr>
          <a:xfrm>
            <a:off x="7652170" y="6367553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19845DE-6C30-4612-AFCD-4A53094946A0}"/>
              </a:ext>
            </a:extLst>
          </p:cNvPr>
          <p:cNvSpPr/>
          <p:nvPr/>
        </p:nvSpPr>
        <p:spPr>
          <a:xfrm>
            <a:off x="7953110" y="636755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DD39C556-4256-4B2B-863C-F542B27C2B88}"/>
              </a:ext>
            </a:extLst>
          </p:cNvPr>
          <p:cNvSpPr txBox="1"/>
          <p:nvPr/>
        </p:nvSpPr>
        <p:spPr>
          <a:xfrm>
            <a:off x="7382645" y="572595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5BD7195-D93B-43C2-80FC-DE580243B9E1}"/>
              </a:ext>
            </a:extLst>
          </p:cNvPr>
          <p:cNvSpPr/>
          <p:nvPr/>
        </p:nvSpPr>
        <p:spPr>
          <a:xfrm>
            <a:off x="8954125" y="480032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E5A289FE-64F3-499B-9945-EE3358B7DB3B}"/>
              </a:ext>
            </a:extLst>
          </p:cNvPr>
          <p:cNvSpPr/>
          <p:nvPr/>
        </p:nvSpPr>
        <p:spPr>
          <a:xfrm>
            <a:off x="9255066" y="480032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5FE755E1-2456-4803-94FD-CAFD9F24B9C7}"/>
              </a:ext>
            </a:extLst>
          </p:cNvPr>
          <p:cNvSpPr/>
          <p:nvPr/>
        </p:nvSpPr>
        <p:spPr>
          <a:xfrm>
            <a:off x="9556007" y="480032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39BDB5E0-1A86-403A-8679-0529A966AC00}"/>
              </a:ext>
            </a:extLst>
          </p:cNvPr>
          <p:cNvSpPr/>
          <p:nvPr/>
        </p:nvSpPr>
        <p:spPr>
          <a:xfrm>
            <a:off x="8954125" y="510126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04F6E78E-7402-42B2-BD06-EA53BE1313E8}"/>
              </a:ext>
            </a:extLst>
          </p:cNvPr>
          <p:cNvSpPr/>
          <p:nvPr/>
        </p:nvSpPr>
        <p:spPr>
          <a:xfrm>
            <a:off x="9255066" y="510126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A821D466-C4F2-4DBA-A11B-11B2273827CE}"/>
              </a:ext>
            </a:extLst>
          </p:cNvPr>
          <p:cNvSpPr/>
          <p:nvPr/>
        </p:nvSpPr>
        <p:spPr>
          <a:xfrm>
            <a:off x="9556006" y="510126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화살표: 아래쪽 58">
            <a:extLst>
              <a:ext uri="{FF2B5EF4-FFF2-40B4-BE49-F238E27FC236}">
                <a16:creationId xmlns:a16="http://schemas.microsoft.com/office/drawing/2014/main" id="{F17709CB-3435-4CDD-9FAA-0CCBE0D00DA7}"/>
              </a:ext>
            </a:extLst>
          </p:cNvPr>
          <p:cNvSpPr/>
          <p:nvPr/>
        </p:nvSpPr>
        <p:spPr>
          <a:xfrm>
            <a:off x="10035251" y="4830187"/>
            <a:ext cx="300941" cy="542161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8507EF72-18CC-4AA7-8FFB-DE7DDAF9F3C1}"/>
              </a:ext>
            </a:extLst>
          </p:cNvPr>
          <p:cNvSpPr/>
          <p:nvPr/>
        </p:nvSpPr>
        <p:spPr>
          <a:xfrm>
            <a:off x="8957573" y="555267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BFD46C6C-2016-4CC7-AC8A-FFB35456A717}"/>
              </a:ext>
            </a:extLst>
          </p:cNvPr>
          <p:cNvSpPr/>
          <p:nvPr/>
        </p:nvSpPr>
        <p:spPr>
          <a:xfrm>
            <a:off x="9258514" y="555267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E581BC4D-6672-4E6E-873A-34CCC6C8046D}"/>
              </a:ext>
            </a:extLst>
          </p:cNvPr>
          <p:cNvSpPr/>
          <p:nvPr/>
        </p:nvSpPr>
        <p:spPr>
          <a:xfrm>
            <a:off x="9559454" y="555267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8408C824-97CD-438D-9E91-5A861E5A27EA}"/>
              </a:ext>
            </a:extLst>
          </p:cNvPr>
          <p:cNvSpPr txBox="1"/>
          <p:nvPr/>
        </p:nvSpPr>
        <p:spPr>
          <a:xfrm>
            <a:off x="9850555" y="552285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90940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0B1EFAE-6375-4EF1-AF08-CAF8682D7655}"/>
              </a:ext>
            </a:extLst>
          </p:cNvPr>
          <p:cNvSpPr/>
          <p:nvPr/>
        </p:nvSpPr>
        <p:spPr>
          <a:xfrm>
            <a:off x="3239453" y="1883664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5BD49F1-296B-48FC-8CFC-BE9D5FDD0BFE}"/>
              </a:ext>
            </a:extLst>
          </p:cNvPr>
          <p:cNvCxnSpPr/>
          <p:nvPr/>
        </p:nvCxnSpPr>
        <p:spPr>
          <a:xfrm>
            <a:off x="2684717" y="2426208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CB763A8-9D9C-459B-BDA6-3C6590B80CAF}"/>
              </a:ext>
            </a:extLst>
          </p:cNvPr>
          <p:cNvCxnSpPr/>
          <p:nvPr/>
        </p:nvCxnSpPr>
        <p:spPr>
          <a:xfrm>
            <a:off x="2684717" y="3602736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5F10B5A-EFFF-41B4-B5A8-DC3AC2CB4A38}"/>
              </a:ext>
            </a:extLst>
          </p:cNvPr>
          <p:cNvCxnSpPr/>
          <p:nvPr/>
        </p:nvCxnSpPr>
        <p:spPr>
          <a:xfrm>
            <a:off x="2684717" y="4815840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/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/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/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/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blipFill>
                <a:blip r:embed="rId6"/>
                <a:stretch>
                  <a:fillRect l="-3743" r="-320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7CE5297-740E-480F-A4E7-3A3DEEE28BFD}"/>
              </a:ext>
            </a:extLst>
          </p:cNvPr>
          <p:cNvCxnSpPr>
            <a:cxnSpLocks/>
          </p:cNvCxnSpPr>
          <p:nvPr/>
        </p:nvCxnSpPr>
        <p:spPr>
          <a:xfrm>
            <a:off x="4409885" y="2407919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6946173C-A9CC-47A7-A2F3-F4D2B836B2F9}"/>
              </a:ext>
            </a:extLst>
          </p:cNvPr>
          <p:cNvCxnSpPr>
            <a:cxnSpLocks/>
          </p:cNvCxnSpPr>
          <p:nvPr/>
        </p:nvCxnSpPr>
        <p:spPr>
          <a:xfrm>
            <a:off x="4409885" y="3584447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683C3F-BA6C-4700-BAA7-35003A66F1EE}"/>
              </a:ext>
            </a:extLst>
          </p:cNvPr>
          <p:cNvCxnSpPr>
            <a:cxnSpLocks/>
          </p:cNvCxnSpPr>
          <p:nvPr/>
        </p:nvCxnSpPr>
        <p:spPr>
          <a:xfrm>
            <a:off x="4409885" y="4797551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06C20519-DBA6-4365-8A0C-BCB7B9E7949F}"/>
              </a:ext>
            </a:extLst>
          </p:cNvPr>
          <p:cNvSpPr/>
          <p:nvPr/>
        </p:nvSpPr>
        <p:spPr>
          <a:xfrm>
            <a:off x="5586413" y="1874519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/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𝐶𝑟𝑜𝑠𝑠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blipFill>
                <a:blip r:embed="rId7"/>
                <a:stretch>
                  <a:fillRect l="-13194" r="-21528"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F365684-4394-4558-88CB-ACE55E870471}"/>
              </a:ext>
            </a:extLst>
          </p:cNvPr>
          <p:cNvCxnSpPr>
            <a:cxnSpLocks/>
          </p:cNvCxnSpPr>
          <p:nvPr/>
        </p:nvCxnSpPr>
        <p:spPr>
          <a:xfrm>
            <a:off x="6756845" y="3584446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E1D53F46-DC40-4519-8028-01DD6FBD9EE9}"/>
              </a:ext>
            </a:extLst>
          </p:cNvPr>
          <p:cNvCxnSpPr>
            <a:cxnSpLocks/>
          </p:cNvCxnSpPr>
          <p:nvPr/>
        </p:nvCxnSpPr>
        <p:spPr>
          <a:xfrm flipH="1">
            <a:off x="6756845" y="3756620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/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blipFill>
                <a:blip r:embed="rId8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/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blipFill>
                <a:blip r:embed="rId9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/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blipFill>
                <a:blip r:embed="rId10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/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blipFill>
                <a:blip r:embed="rId11"/>
                <a:stretch>
                  <a:fillRect l="-5357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/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blipFill>
                <a:blip r:embed="rId12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6BE4AC0-5A23-4750-A37C-A2369CAB6753}"/>
              </a:ext>
            </a:extLst>
          </p:cNvPr>
          <p:cNvCxnSpPr>
            <a:cxnSpLocks/>
          </p:cNvCxnSpPr>
          <p:nvPr/>
        </p:nvCxnSpPr>
        <p:spPr>
          <a:xfrm flipH="1">
            <a:off x="4409885" y="254351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BFD1AB9-3739-46EB-8FFC-CEFBCEC0A2AE}"/>
              </a:ext>
            </a:extLst>
          </p:cNvPr>
          <p:cNvCxnSpPr>
            <a:cxnSpLocks/>
          </p:cNvCxnSpPr>
          <p:nvPr/>
        </p:nvCxnSpPr>
        <p:spPr>
          <a:xfrm flipH="1">
            <a:off x="4409885" y="370175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F0774B4-4662-44C2-97FB-EFB3540FEE30}"/>
              </a:ext>
            </a:extLst>
          </p:cNvPr>
          <p:cNvCxnSpPr>
            <a:cxnSpLocks/>
          </p:cNvCxnSpPr>
          <p:nvPr/>
        </p:nvCxnSpPr>
        <p:spPr>
          <a:xfrm flipH="1">
            <a:off x="4424535" y="4908764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35719900-7544-446F-8E3B-BD40016143A6}"/>
              </a:ext>
            </a:extLst>
          </p:cNvPr>
          <p:cNvCxnSpPr>
            <a:cxnSpLocks/>
          </p:cNvCxnSpPr>
          <p:nvPr/>
        </p:nvCxnSpPr>
        <p:spPr>
          <a:xfrm>
            <a:off x="4897773" y="1735754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EEB96CD-62B1-4CD6-8A84-BF52EEB7032E}"/>
              </a:ext>
            </a:extLst>
          </p:cNvPr>
          <p:cNvCxnSpPr>
            <a:cxnSpLocks/>
          </p:cNvCxnSpPr>
          <p:nvPr/>
        </p:nvCxnSpPr>
        <p:spPr>
          <a:xfrm>
            <a:off x="5375719" y="1735754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/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blipFill>
                <a:blip r:embed="rId13"/>
                <a:stretch>
                  <a:fillRect l="-289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FBDB3F69-A6E7-4512-AD1F-1AD510194788}"/>
              </a:ext>
            </a:extLst>
          </p:cNvPr>
          <p:cNvCxnSpPr>
            <a:cxnSpLocks/>
          </p:cNvCxnSpPr>
          <p:nvPr/>
        </p:nvCxnSpPr>
        <p:spPr>
          <a:xfrm>
            <a:off x="4897773" y="2935592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C5769C7E-6A9A-4E1F-B77B-2049CF7DF76A}"/>
              </a:ext>
            </a:extLst>
          </p:cNvPr>
          <p:cNvCxnSpPr>
            <a:cxnSpLocks/>
          </p:cNvCxnSpPr>
          <p:nvPr/>
        </p:nvCxnSpPr>
        <p:spPr>
          <a:xfrm>
            <a:off x="5375719" y="2935592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/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blipFill>
                <a:blip r:embed="rId14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ABA52A6D-279D-4716-9BD5-5CA9CA571382}"/>
              </a:ext>
            </a:extLst>
          </p:cNvPr>
          <p:cNvCxnSpPr>
            <a:cxnSpLocks/>
          </p:cNvCxnSpPr>
          <p:nvPr/>
        </p:nvCxnSpPr>
        <p:spPr>
          <a:xfrm>
            <a:off x="4866020" y="4136358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83F762C-6EEF-4C82-A56C-FCDD39A24773}"/>
              </a:ext>
            </a:extLst>
          </p:cNvPr>
          <p:cNvCxnSpPr>
            <a:cxnSpLocks/>
          </p:cNvCxnSpPr>
          <p:nvPr/>
        </p:nvCxnSpPr>
        <p:spPr>
          <a:xfrm>
            <a:off x="5343966" y="4136358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/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blipFill>
                <a:blip r:embed="rId15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C12F0F29-1D5C-483C-9001-498A3A0CE94C}"/>
              </a:ext>
            </a:extLst>
          </p:cNvPr>
          <p:cNvCxnSpPr>
            <a:cxnSpLocks/>
          </p:cNvCxnSpPr>
          <p:nvPr/>
        </p:nvCxnSpPr>
        <p:spPr>
          <a:xfrm flipH="1">
            <a:off x="2062925" y="259228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7C1AF380-E975-4CC8-A725-AC49440107B3}"/>
              </a:ext>
            </a:extLst>
          </p:cNvPr>
          <p:cNvCxnSpPr>
            <a:cxnSpLocks/>
          </p:cNvCxnSpPr>
          <p:nvPr/>
        </p:nvCxnSpPr>
        <p:spPr>
          <a:xfrm flipH="1">
            <a:off x="2062925" y="375052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A848E62-66AF-44B2-9321-A01AF1350587}"/>
              </a:ext>
            </a:extLst>
          </p:cNvPr>
          <p:cNvCxnSpPr>
            <a:cxnSpLocks/>
          </p:cNvCxnSpPr>
          <p:nvPr/>
        </p:nvCxnSpPr>
        <p:spPr>
          <a:xfrm flipH="1">
            <a:off x="2077575" y="4957532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/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blipFill>
                <a:blip r:embed="rId16"/>
                <a:stretch>
                  <a:fillRect l="-168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/>
              <p:nvPr/>
            </p:nvSpPr>
            <p:spPr>
              <a:xfrm>
                <a:off x="2124053" y="3756620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53" y="3756620"/>
                <a:ext cx="1100750" cy="369332"/>
              </a:xfrm>
              <a:prstGeom prst="rect">
                <a:avLst/>
              </a:prstGeom>
              <a:blipFill>
                <a:blip r:embed="rId17"/>
                <a:stretch>
                  <a:fillRect l="-165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/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blipFill>
                <a:blip r:embed="rId18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920784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8600431" cy="526297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softmax(x):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x.ndim == 2: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x.T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 - np.max(x,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np.exp(x) / np.sum(np.exp(x),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y.T 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x = x - np.max(x)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오버플로 대책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np.exp(x) / np.sum(np.exp(x))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50958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30414" y="829088"/>
            <a:ext cx="9682459" cy="31393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/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/>
              <p:nvPr/>
            </p:nvSpPr>
            <p:spPr>
              <a:xfrm>
                <a:off x="3975196" y="4460051"/>
                <a:ext cx="59213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96" y="4460051"/>
                <a:ext cx="5921365" cy="369332"/>
              </a:xfrm>
              <a:prstGeom prst="rect">
                <a:avLst/>
              </a:prstGeom>
              <a:blipFill>
                <a:blip r:embed="rId4"/>
                <a:stretch>
                  <a:fillRect r="-412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4BEAD7AE-6012-48F9-9CE9-298DE2AA2E32}"/>
              </a:ext>
            </a:extLst>
          </p:cNvPr>
          <p:cNvSpPr/>
          <p:nvPr/>
        </p:nvSpPr>
        <p:spPr>
          <a:xfrm>
            <a:off x="3913464" y="5533198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A5AFD-2C92-403F-B7A7-DF94D6707B21}"/>
              </a:ext>
            </a:extLst>
          </p:cNvPr>
          <p:cNvSpPr/>
          <p:nvPr/>
        </p:nvSpPr>
        <p:spPr>
          <a:xfrm>
            <a:off x="4758014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509004-3F9E-4154-B8B9-07DA6E7D1D76}"/>
              </a:ext>
            </a:extLst>
          </p:cNvPr>
          <p:cNvSpPr/>
          <p:nvPr/>
        </p:nvSpPr>
        <p:spPr>
          <a:xfrm>
            <a:off x="5594147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E51390-3399-4844-8BC5-E435997ED46C}"/>
              </a:ext>
            </a:extLst>
          </p:cNvPr>
          <p:cNvSpPr/>
          <p:nvPr/>
        </p:nvSpPr>
        <p:spPr>
          <a:xfrm>
            <a:off x="71159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E371F1-2198-4EC6-82FF-274716574946}"/>
              </a:ext>
            </a:extLst>
          </p:cNvPr>
          <p:cNvSpPr/>
          <p:nvPr/>
        </p:nvSpPr>
        <p:spPr>
          <a:xfrm>
            <a:off x="796049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0D709B-2CE2-4659-B936-0D5C40911ED2}"/>
              </a:ext>
            </a:extLst>
          </p:cNvPr>
          <p:cNvSpPr/>
          <p:nvPr/>
        </p:nvSpPr>
        <p:spPr>
          <a:xfrm>
            <a:off x="88050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C476-6EF8-441B-95D0-982F77D34410}"/>
              </a:ext>
            </a:extLst>
          </p:cNvPr>
          <p:cNvSpPr txBox="1"/>
          <p:nvPr/>
        </p:nvSpPr>
        <p:spPr>
          <a:xfrm>
            <a:off x="5037630" y="585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BC427-9B0F-4F56-AD37-5C9C86888BE6}"/>
              </a:ext>
            </a:extLst>
          </p:cNvPr>
          <p:cNvSpPr txBox="1"/>
          <p:nvPr/>
        </p:nvSpPr>
        <p:spPr>
          <a:xfrm>
            <a:off x="8205480" y="585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29677-E28A-426D-A59E-EE8C7CBA3D59}"/>
              </a:ext>
            </a:extLst>
          </p:cNvPr>
          <p:cNvSpPr txBox="1"/>
          <p:nvPr/>
        </p:nvSpPr>
        <p:spPr>
          <a:xfrm>
            <a:off x="7352958" y="5186157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918FB6-3C6E-454A-9CAD-C540E6707F9F}"/>
              </a:ext>
            </a:extLst>
          </p:cNvPr>
          <p:cNvSpPr txBox="1"/>
          <p:nvPr/>
        </p:nvSpPr>
        <p:spPr>
          <a:xfrm>
            <a:off x="8013119" y="5186157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9CB1D1-7B24-48A3-8B53-6FDCD75F27CB}"/>
              </a:ext>
            </a:extLst>
          </p:cNvPr>
          <p:cNvSpPr txBox="1"/>
          <p:nvPr/>
        </p:nvSpPr>
        <p:spPr>
          <a:xfrm>
            <a:off x="8949040" y="518391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/>
              <p:nvPr/>
            </p:nvSpPr>
            <p:spPr>
              <a:xfrm>
                <a:off x="3913464" y="4951693"/>
                <a:ext cx="5722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1.6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951693"/>
                <a:ext cx="572273" cy="369332"/>
              </a:xfrm>
              <a:prstGeom prst="rect">
                <a:avLst/>
              </a:prstGeom>
              <a:blipFill>
                <a:blip r:embed="rId5"/>
                <a:stretch>
                  <a:fillRect l="-4255" r="-319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139735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30414" y="829088"/>
            <a:ext cx="9682459" cy="31393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/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/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blipFill>
                <a:blip r:embed="rId4"/>
                <a:stretch>
                  <a:fillRect r="-30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4BEAD7AE-6012-48F9-9CE9-298DE2AA2E32}"/>
              </a:ext>
            </a:extLst>
          </p:cNvPr>
          <p:cNvSpPr/>
          <p:nvPr/>
        </p:nvSpPr>
        <p:spPr>
          <a:xfrm>
            <a:off x="3913464" y="5533198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A5AFD-2C92-403F-B7A7-DF94D6707B21}"/>
              </a:ext>
            </a:extLst>
          </p:cNvPr>
          <p:cNvSpPr/>
          <p:nvPr/>
        </p:nvSpPr>
        <p:spPr>
          <a:xfrm>
            <a:off x="4758014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509004-3F9E-4154-B8B9-07DA6E7D1D76}"/>
              </a:ext>
            </a:extLst>
          </p:cNvPr>
          <p:cNvSpPr/>
          <p:nvPr/>
        </p:nvSpPr>
        <p:spPr>
          <a:xfrm>
            <a:off x="5594147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E51390-3399-4844-8BC5-E435997ED46C}"/>
              </a:ext>
            </a:extLst>
          </p:cNvPr>
          <p:cNvSpPr/>
          <p:nvPr/>
        </p:nvSpPr>
        <p:spPr>
          <a:xfrm>
            <a:off x="71159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E371F1-2198-4EC6-82FF-274716574946}"/>
              </a:ext>
            </a:extLst>
          </p:cNvPr>
          <p:cNvSpPr/>
          <p:nvPr/>
        </p:nvSpPr>
        <p:spPr>
          <a:xfrm>
            <a:off x="796049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0D709B-2CE2-4659-B936-0D5C40911ED2}"/>
              </a:ext>
            </a:extLst>
          </p:cNvPr>
          <p:cNvSpPr/>
          <p:nvPr/>
        </p:nvSpPr>
        <p:spPr>
          <a:xfrm>
            <a:off x="88050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C476-6EF8-441B-95D0-982F77D34410}"/>
              </a:ext>
            </a:extLst>
          </p:cNvPr>
          <p:cNvSpPr txBox="1"/>
          <p:nvPr/>
        </p:nvSpPr>
        <p:spPr>
          <a:xfrm>
            <a:off x="5037630" y="585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BC427-9B0F-4F56-AD37-5C9C86888BE6}"/>
              </a:ext>
            </a:extLst>
          </p:cNvPr>
          <p:cNvSpPr txBox="1"/>
          <p:nvPr/>
        </p:nvSpPr>
        <p:spPr>
          <a:xfrm>
            <a:off x="8205480" y="585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29677-E28A-426D-A59E-EE8C7CBA3D59}"/>
              </a:ext>
            </a:extLst>
          </p:cNvPr>
          <p:cNvSpPr txBox="1"/>
          <p:nvPr/>
        </p:nvSpPr>
        <p:spPr>
          <a:xfrm>
            <a:off x="7352958" y="5186157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918FB6-3C6E-454A-9CAD-C540E6707F9F}"/>
              </a:ext>
            </a:extLst>
          </p:cNvPr>
          <p:cNvSpPr txBox="1"/>
          <p:nvPr/>
        </p:nvSpPr>
        <p:spPr>
          <a:xfrm>
            <a:off x="8013119" y="5186157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9CB1D1-7B24-48A3-8B53-6FDCD75F27CB}"/>
              </a:ext>
            </a:extLst>
          </p:cNvPr>
          <p:cNvSpPr txBox="1"/>
          <p:nvPr/>
        </p:nvSpPr>
        <p:spPr>
          <a:xfrm>
            <a:off x="8949040" y="518391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/>
              <p:nvPr/>
            </p:nvSpPr>
            <p:spPr>
              <a:xfrm>
                <a:off x="3913464" y="4951693"/>
                <a:ext cx="14116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1.6⇒0.1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951693"/>
                <a:ext cx="1411669" cy="369332"/>
              </a:xfrm>
              <a:prstGeom prst="rect">
                <a:avLst/>
              </a:prstGeom>
              <a:blipFill>
                <a:blip r:embed="rId5"/>
                <a:stretch>
                  <a:fillRect l="-1293" r="-86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506564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30414" y="829088"/>
            <a:ext cx="7497565" cy="31393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-np.sum(np.log(y[np.arange(2), t] + 1e-7)) / 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/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/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blipFill>
                <a:blip r:embed="rId4"/>
                <a:stretch>
                  <a:fillRect r="-30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4BEAD7AE-6012-48F9-9CE9-298DE2AA2E32}"/>
              </a:ext>
            </a:extLst>
          </p:cNvPr>
          <p:cNvSpPr/>
          <p:nvPr/>
        </p:nvSpPr>
        <p:spPr>
          <a:xfrm>
            <a:off x="3913464" y="5533198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A5AFD-2C92-403F-B7A7-DF94D6707B21}"/>
              </a:ext>
            </a:extLst>
          </p:cNvPr>
          <p:cNvSpPr/>
          <p:nvPr/>
        </p:nvSpPr>
        <p:spPr>
          <a:xfrm>
            <a:off x="4758014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509004-3F9E-4154-B8B9-07DA6E7D1D76}"/>
              </a:ext>
            </a:extLst>
          </p:cNvPr>
          <p:cNvSpPr/>
          <p:nvPr/>
        </p:nvSpPr>
        <p:spPr>
          <a:xfrm>
            <a:off x="5594147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E51390-3399-4844-8BC5-E435997ED46C}"/>
              </a:ext>
            </a:extLst>
          </p:cNvPr>
          <p:cNvSpPr/>
          <p:nvPr/>
        </p:nvSpPr>
        <p:spPr>
          <a:xfrm>
            <a:off x="71159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E371F1-2198-4EC6-82FF-274716574946}"/>
              </a:ext>
            </a:extLst>
          </p:cNvPr>
          <p:cNvSpPr/>
          <p:nvPr/>
        </p:nvSpPr>
        <p:spPr>
          <a:xfrm>
            <a:off x="796049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0D709B-2CE2-4659-B936-0D5C40911ED2}"/>
              </a:ext>
            </a:extLst>
          </p:cNvPr>
          <p:cNvSpPr/>
          <p:nvPr/>
        </p:nvSpPr>
        <p:spPr>
          <a:xfrm>
            <a:off x="88050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C476-6EF8-441B-95D0-982F77D34410}"/>
              </a:ext>
            </a:extLst>
          </p:cNvPr>
          <p:cNvSpPr txBox="1"/>
          <p:nvPr/>
        </p:nvSpPr>
        <p:spPr>
          <a:xfrm>
            <a:off x="5037630" y="61666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BC427-9B0F-4F56-AD37-5C9C86888BE6}"/>
              </a:ext>
            </a:extLst>
          </p:cNvPr>
          <p:cNvSpPr txBox="1"/>
          <p:nvPr/>
        </p:nvSpPr>
        <p:spPr>
          <a:xfrm>
            <a:off x="8205480" y="61666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0737CDB-9CD1-4F70-9BC7-FF15152A8610}"/>
              </a:ext>
            </a:extLst>
          </p:cNvPr>
          <p:cNvSpPr/>
          <p:nvPr/>
        </p:nvSpPr>
        <p:spPr>
          <a:xfrm>
            <a:off x="3913464" y="590701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F94725-F4C6-47A2-9A76-9DBE1084BD99}"/>
              </a:ext>
            </a:extLst>
          </p:cNvPr>
          <p:cNvSpPr/>
          <p:nvPr/>
        </p:nvSpPr>
        <p:spPr>
          <a:xfrm>
            <a:off x="4758014" y="5907011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06FE60-8401-497F-B5D1-7C7F35A89292}"/>
              </a:ext>
            </a:extLst>
          </p:cNvPr>
          <p:cNvSpPr/>
          <p:nvPr/>
        </p:nvSpPr>
        <p:spPr>
          <a:xfrm>
            <a:off x="5594147" y="590701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F59250-6E85-46CE-BEE9-9C4460F2EB35}"/>
              </a:ext>
            </a:extLst>
          </p:cNvPr>
          <p:cNvSpPr/>
          <p:nvPr/>
        </p:nvSpPr>
        <p:spPr>
          <a:xfrm>
            <a:off x="711594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F9411D-18A5-4B8A-A20A-0EAF326C047B}"/>
              </a:ext>
            </a:extLst>
          </p:cNvPr>
          <p:cNvSpPr/>
          <p:nvPr/>
        </p:nvSpPr>
        <p:spPr>
          <a:xfrm>
            <a:off x="796049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E5DE745-2AC3-4882-A88F-57ADA5A2E0EF}"/>
              </a:ext>
            </a:extLst>
          </p:cNvPr>
          <p:cNvSpPr/>
          <p:nvPr/>
        </p:nvSpPr>
        <p:spPr>
          <a:xfrm>
            <a:off x="880504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29677-E28A-426D-A59E-EE8C7CBA3D59}"/>
              </a:ext>
            </a:extLst>
          </p:cNvPr>
          <p:cNvSpPr txBox="1"/>
          <p:nvPr/>
        </p:nvSpPr>
        <p:spPr>
          <a:xfrm>
            <a:off x="7352958" y="5186157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918FB6-3C6E-454A-9CAD-C540E6707F9F}"/>
              </a:ext>
            </a:extLst>
          </p:cNvPr>
          <p:cNvSpPr txBox="1"/>
          <p:nvPr/>
        </p:nvSpPr>
        <p:spPr>
          <a:xfrm>
            <a:off x="8013119" y="5186157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9CB1D1-7B24-48A3-8B53-6FDCD75F27CB}"/>
              </a:ext>
            </a:extLst>
          </p:cNvPr>
          <p:cNvSpPr txBox="1"/>
          <p:nvPr/>
        </p:nvSpPr>
        <p:spPr>
          <a:xfrm>
            <a:off x="8949040" y="518391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/>
              <p:nvPr/>
            </p:nvSpPr>
            <p:spPr>
              <a:xfrm>
                <a:off x="4388516" y="4918865"/>
                <a:ext cx="1745671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1.6+2.3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=1.95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516" y="4918865"/>
                <a:ext cx="1745671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062635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-516396" y="1043860"/>
            <a:ext cx="6356227" cy="4278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SoftmaxWithLoss: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softmax(x)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print(self.y)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cross_entropy_error(self.y, self.t)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self.loss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58489E-CD86-48EB-9416-13DB0CB16F5C}"/>
              </a:ext>
            </a:extLst>
          </p:cNvPr>
          <p:cNvSpPr/>
          <p:nvPr/>
        </p:nvSpPr>
        <p:spPr>
          <a:xfrm>
            <a:off x="5974874" y="1767314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5452AC-5044-4EA9-9205-94151E40BC7F}"/>
              </a:ext>
            </a:extLst>
          </p:cNvPr>
          <p:cNvSpPr/>
          <p:nvPr/>
        </p:nvSpPr>
        <p:spPr>
          <a:xfrm>
            <a:off x="6819424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9DA35F-FA01-47C9-BEF7-95C109383C3E}"/>
              </a:ext>
            </a:extLst>
          </p:cNvPr>
          <p:cNvSpPr/>
          <p:nvPr/>
        </p:nvSpPr>
        <p:spPr>
          <a:xfrm>
            <a:off x="7655557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3C2006-B949-484A-B685-8362EAE4D2A9}"/>
              </a:ext>
            </a:extLst>
          </p:cNvPr>
          <p:cNvSpPr/>
          <p:nvPr/>
        </p:nvSpPr>
        <p:spPr>
          <a:xfrm>
            <a:off x="86599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14989D-0545-4476-9C08-7D43D2EB75BE}"/>
              </a:ext>
            </a:extLst>
          </p:cNvPr>
          <p:cNvSpPr/>
          <p:nvPr/>
        </p:nvSpPr>
        <p:spPr>
          <a:xfrm>
            <a:off x="950454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8C356E-BDEF-4FAE-8B5A-2A5131E80749}"/>
              </a:ext>
            </a:extLst>
          </p:cNvPr>
          <p:cNvSpPr/>
          <p:nvPr/>
        </p:nvSpPr>
        <p:spPr>
          <a:xfrm>
            <a:off x="103490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2A3F8D-07BF-43C8-A2D9-0D02D46A6A7C}"/>
              </a:ext>
            </a:extLst>
          </p:cNvPr>
          <p:cNvSpPr txBox="1"/>
          <p:nvPr/>
        </p:nvSpPr>
        <p:spPr>
          <a:xfrm>
            <a:off x="6996261" y="12690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2146C9-6055-4B34-8EC3-8D5F6B6F5E4E}"/>
              </a:ext>
            </a:extLst>
          </p:cNvPr>
          <p:cNvSpPr txBox="1"/>
          <p:nvPr/>
        </p:nvSpPr>
        <p:spPr>
          <a:xfrm>
            <a:off x="9749532" y="20941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EABF4-B0FD-4009-9EFC-3AA32B3F085A}"/>
              </a:ext>
            </a:extLst>
          </p:cNvPr>
          <p:cNvSpPr txBox="1"/>
          <p:nvPr/>
        </p:nvSpPr>
        <p:spPr>
          <a:xfrm>
            <a:off x="8897010" y="1426520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96EF90-5C41-4636-A156-38EDB84925A0}"/>
              </a:ext>
            </a:extLst>
          </p:cNvPr>
          <p:cNvSpPr txBox="1"/>
          <p:nvPr/>
        </p:nvSpPr>
        <p:spPr>
          <a:xfrm>
            <a:off x="9557171" y="1426520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67AEEC-3C5B-472B-9B8F-E98B28B7A1BC}"/>
              </a:ext>
            </a:extLst>
          </p:cNvPr>
          <p:cNvSpPr txBox="1"/>
          <p:nvPr/>
        </p:nvSpPr>
        <p:spPr>
          <a:xfrm>
            <a:off x="10493092" y="1424279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B4C83F-8D96-4C14-9A59-594E6DD08BB0}"/>
              </a:ext>
            </a:extLst>
          </p:cNvPr>
          <p:cNvSpPr/>
          <p:nvPr/>
        </p:nvSpPr>
        <p:spPr>
          <a:xfrm>
            <a:off x="73244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950539-2412-43A0-8D8B-C63DB6A5CBC3}"/>
              </a:ext>
            </a:extLst>
          </p:cNvPr>
          <p:cNvSpPr/>
          <p:nvPr/>
        </p:nvSpPr>
        <p:spPr>
          <a:xfrm>
            <a:off x="816904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F4C48A-A6B3-4C3D-8743-EBE00149A120}"/>
              </a:ext>
            </a:extLst>
          </p:cNvPr>
          <p:cNvSpPr/>
          <p:nvPr/>
        </p:nvSpPr>
        <p:spPr>
          <a:xfrm>
            <a:off x="90135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DDC4B9-48D2-48AE-892D-672A52B02FF1}"/>
              </a:ext>
            </a:extLst>
          </p:cNvPr>
          <p:cNvSpPr txBox="1"/>
          <p:nvPr/>
        </p:nvSpPr>
        <p:spPr>
          <a:xfrm>
            <a:off x="8329066" y="379833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D9D0C43-5196-4381-84D8-3EE9BFB17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147" y="4721355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C6990566-9C44-4A77-AE0F-AE94FC8FD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456" y="4721354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660B76CC-1300-4DE2-90B8-B39254BC5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765" y="4721353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88421179-8AE3-457B-A589-64225AEADF1D}"/>
              </a:ext>
            </a:extLst>
          </p:cNvPr>
          <p:cNvSpPr/>
          <p:nvPr/>
        </p:nvSpPr>
        <p:spPr>
          <a:xfrm>
            <a:off x="7465084" y="5795984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68096A-C089-4A33-AEC3-A0D1CD221934}"/>
              </a:ext>
            </a:extLst>
          </p:cNvPr>
          <p:cNvSpPr txBox="1"/>
          <p:nvPr/>
        </p:nvSpPr>
        <p:spPr>
          <a:xfrm>
            <a:off x="6693439" y="4418373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674B13-5891-47E4-81C7-F4AD980E0599}"/>
              </a:ext>
            </a:extLst>
          </p:cNvPr>
          <p:cNvSpPr txBox="1"/>
          <p:nvPr/>
        </p:nvSpPr>
        <p:spPr>
          <a:xfrm>
            <a:off x="8483916" y="442292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5F65FD-C1E9-456B-8716-C761585F2D72}"/>
              </a:ext>
            </a:extLst>
          </p:cNvPr>
          <p:cNvSpPr txBox="1"/>
          <p:nvPr/>
        </p:nvSpPr>
        <p:spPr>
          <a:xfrm>
            <a:off x="10660036" y="441714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73173C0-4A69-49B7-AF27-5015A687389E}"/>
              </a:ext>
            </a:extLst>
          </p:cNvPr>
          <p:cNvSpPr/>
          <p:nvPr/>
        </p:nvSpPr>
        <p:spPr>
          <a:xfrm>
            <a:off x="8117776" y="4707917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6D9AE3C-07B9-4401-8AA6-051FA0703850}"/>
              </a:ext>
            </a:extLst>
          </p:cNvPr>
          <p:cNvSpPr/>
          <p:nvPr/>
        </p:nvSpPr>
        <p:spPr>
          <a:xfrm>
            <a:off x="10173462" y="4721353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110C9C-B717-490A-A04E-E6EEA74E0993}"/>
              </a:ext>
            </a:extLst>
          </p:cNvPr>
          <p:cNvSpPr txBox="1"/>
          <p:nvPr/>
        </p:nvSpPr>
        <p:spPr>
          <a:xfrm>
            <a:off x="7718074" y="6354117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w - 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62071A3F-4D8E-4D8A-B2CD-DCE153811B05}"/>
              </a:ext>
            </a:extLst>
          </p:cNvPr>
          <p:cNvSpPr/>
          <p:nvPr/>
        </p:nvSpPr>
        <p:spPr>
          <a:xfrm>
            <a:off x="6464967" y="6112042"/>
            <a:ext cx="1004562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467B994E-260B-45EE-B158-4452B1BC911D}"/>
              </a:ext>
            </a:extLst>
          </p:cNvPr>
          <p:cNvSpPr/>
          <p:nvPr/>
        </p:nvSpPr>
        <p:spPr>
          <a:xfrm flipH="1">
            <a:off x="8169044" y="6073846"/>
            <a:ext cx="124334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9F2DCF46-4250-4270-AFE9-E24F7C047DFC}"/>
              </a:ext>
            </a:extLst>
          </p:cNvPr>
          <p:cNvSpPr/>
          <p:nvPr/>
        </p:nvSpPr>
        <p:spPr>
          <a:xfrm flipH="1">
            <a:off x="10710121" y="6112042"/>
            <a:ext cx="530151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6F042C3-FCFF-4B4C-A061-1ECFE03C0B70}"/>
              </a:ext>
            </a:extLst>
          </p:cNvPr>
          <p:cNvSpPr/>
          <p:nvPr/>
        </p:nvSpPr>
        <p:spPr>
          <a:xfrm>
            <a:off x="5967421" y="2572021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F2FDE2-B0B0-46AB-BB47-FCBB446164E6}"/>
              </a:ext>
            </a:extLst>
          </p:cNvPr>
          <p:cNvSpPr/>
          <p:nvPr/>
        </p:nvSpPr>
        <p:spPr>
          <a:xfrm>
            <a:off x="6811971" y="257202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558F76-D847-4F8A-B93D-60896A66354E}"/>
              </a:ext>
            </a:extLst>
          </p:cNvPr>
          <p:cNvSpPr/>
          <p:nvPr/>
        </p:nvSpPr>
        <p:spPr>
          <a:xfrm>
            <a:off x="7648104" y="257202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71333754-4001-4D94-8DAD-7D0790D0380A}"/>
              </a:ext>
            </a:extLst>
          </p:cNvPr>
          <p:cNvSpPr/>
          <p:nvPr/>
        </p:nvSpPr>
        <p:spPr>
          <a:xfrm>
            <a:off x="6984581" y="2189698"/>
            <a:ext cx="354584" cy="264991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C0968E6-C140-4927-8589-2369F151F453}"/>
              </a:ext>
            </a:extLst>
          </p:cNvPr>
          <p:cNvCxnSpPr>
            <a:cxnSpLocks/>
          </p:cNvCxnSpPr>
          <p:nvPr/>
        </p:nvCxnSpPr>
        <p:spPr>
          <a:xfrm>
            <a:off x="5916951" y="5317105"/>
            <a:ext cx="1161389" cy="7017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860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b = 0.5, 0.5, -0.7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blipFill>
                <a:blip r:embed="rId3"/>
                <a:stretch>
                  <a:fillRect l="-1296" r="-129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blipFill>
                <a:blip r:embed="rId5"/>
                <a:stretch>
                  <a:fillRect l="-1487" r="-1487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0.5,0.5,−0.7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/>
              <p:nvPr/>
            </p:nvSpPr>
            <p:spPr>
              <a:xfrm>
                <a:off x="5794808" y="797969"/>
                <a:ext cx="14937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ko-KR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808" y="797969"/>
                <a:ext cx="149371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37B09B-9BB0-4734-95E7-8157DE0F9261}"/>
                  </a:ext>
                </a:extLst>
              </p:cNvPr>
              <p:cNvSpPr txBox="1"/>
              <p:nvPr/>
            </p:nvSpPr>
            <p:spPr>
              <a:xfrm>
                <a:off x="7482225" y="3808381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37B09B-9BB0-4734-95E7-8157DE0F9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2225" y="3808381"/>
                <a:ext cx="1686808" cy="369332"/>
              </a:xfrm>
              <a:prstGeom prst="rect">
                <a:avLst/>
              </a:prstGeom>
              <a:blipFill>
                <a:blip r:embed="rId8"/>
                <a:stretch>
                  <a:fillRect l="-1083" r="-361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0D4000B-62DD-416C-A097-24D61226B1E8}"/>
              </a:ext>
            </a:extLst>
          </p:cNvPr>
          <p:cNvCxnSpPr/>
          <p:nvPr/>
        </p:nvCxnSpPr>
        <p:spPr>
          <a:xfrm flipV="1">
            <a:off x="6906228" y="4085863"/>
            <a:ext cx="0" cy="1624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3615001-3521-4FD5-870E-3AF0C7E20E34}"/>
              </a:ext>
            </a:extLst>
          </p:cNvPr>
          <p:cNvCxnSpPr>
            <a:cxnSpLocks/>
          </p:cNvCxnSpPr>
          <p:nvPr/>
        </p:nvCxnSpPr>
        <p:spPr>
          <a:xfrm>
            <a:off x="6848354" y="5551990"/>
            <a:ext cx="1956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B29445D-CB3C-42A0-A3EC-B43A85CFB247}"/>
              </a:ext>
            </a:extLst>
          </p:cNvPr>
          <p:cNvCxnSpPr>
            <a:cxnSpLocks/>
          </p:cNvCxnSpPr>
          <p:nvPr/>
        </p:nvCxnSpPr>
        <p:spPr>
          <a:xfrm>
            <a:off x="6554152" y="4225528"/>
            <a:ext cx="1610479" cy="15391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B7268C-53BB-469B-A301-BCB706658409}"/>
                  </a:ext>
                </a:extLst>
              </p:cNvPr>
              <p:cNvSpPr txBox="1"/>
              <p:nvPr/>
            </p:nvSpPr>
            <p:spPr>
              <a:xfrm>
                <a:off x="8583580" y="5585208"/>
                <a:ext cx="3427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B7268C-53BB-469B-A301-BCB706658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3580" y="5585208"/>
                <a:ext cx="34272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18B1316-9725-4157-93AD-99619ED64E11}"/>
                  </a:ext>
                </a:extLst>
              </p:cNvPr>
              <p:cNvSpPr txBox="1"/>
              <p:nvPr/>
            </p:nvSpPr>
            <p:spPr>
              <a:xfrm>
                <a:off x="6554152" y="388267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18B1316-9725-4157-93AD-99619ED64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152" y="3882672"/>
                <a:ext cx="346697" cy="369332"/>
              </a:xfrm>
              <a:prstGeom prst="rect">
                <a:avLst/>
              </a:prstGeom>
              <a:blipFill>
                <a:blip r:embed="rId10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586119-0E1A-47F1-A200-042239881A8B}"/>
                  </a:ext>
                </a:extLst>
              </p:cNvPr>
              <p:cNvSpPr txBox="1"/>
              <p:nvPr/>
            </p:nvSpPr>
            <p:spPr>
              <a:xfrm>
                <a:off x="6626914" y="54799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586119-0E1A-47F1-A200-042239881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914" y="5479979"/>
                <a:ext cx="346697" cy="369332"/>
              </a:xfrm>
              <a:prstGeom prst="rect">
                <a:avLst/>
              </a:prstGeom>
              <a:blipFill>
                <a:blip r:embed="rId11"/>
                <a:stretch>
                  <a:fillRect l="-3509" r="-7018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82872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-516396" y="1043860"/>
            <a:ext cx="6356227" cy="4278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SoftmaxWithLoss: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softmax(x)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print(self.y)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cross_entropy_error(self.y, self.t)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self.loss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58489E-CD86-48EB-9416-13DB0CB16F5C}"/>
              </a:ext>
            </a:extLst>
          </p:cNvPr>
          <p:cNvSpPr/>
          <p:nvPr/>
        </p:nvSpPr>
        <p:spPr>
          <a:xfrm>
            <a:off x="5974874" y="1767314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5452AC-5044-4EA9-9205-94151E40BC7F}"/>
              </a:ext>
            </a:extLst>
          </p:cNvPr>
          <p:cNvSpPr/>
          <p:nvPr/>
        </p:nvSpPr>
        <p:spPr>
          <a:xfrm>
            <a:off x="6819424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9DA35F-FA01-47C9-BEF7-95C109383C3E}"/>
              </a:ext>
            </a:extLst>
          </p:cNvPr>
          <p:cNvSpPr/>
          <p:nvPr/>
        </p:nvSpPr>
        <p:spPr>
          <a:xfrm>
            <a:off x="7655557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3C2006-B949-484A-B685-8362EAE4D2A9}"/>
              </a:ext>
            </a:extLst>
          </p:cNvPr>
          <p:cNvSpPr/>
          <p:nvPr/>
        </p:nvSpPr>
        <p:spPr>
          <a:xfrm>
            <a:off x="86599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14989D-0545-4476-9C08-7D43D2EB75BE}"/>
              </a:ext>
            </a:extLst>
          </p:cNvPr>
          <p:cNvSpPr/>
          <p:nvPr/>
        </p:nvSpPr>
        <p:spPr>
          <a:xfrm>
            <a:off x="950454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8C356E-BDEF-4FAE-8B5A-2A5131E80749}"/>
              </a:ext>
            </a:extLst>
          </p:cNvPr>
          <p:cNvSpPr/>
          <p:nvPr/>
        </p:nvSpPr>
        <p:spPr>
          <a:xfrm>
            <a:off x="103490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2A3F8D-07BF-43C8-A2D9-0D02D46A6A7C}"/>
              </a:ext>
            </a:extLst>
          </p:cNvPr>
          <p:cNvSpPr txBox="1"/>
          <p:nvPr/>
        </p:nvSpPr>
        <p:spPr>
          <a:xfrm>
            <a:off x="6996261" y="12690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2146C9-6055-4B34-8EC3-8D5F6B6F5E4E}"/>
              </a:ext>
            </a:extLst>
          </p:cNvPr>
          <p:cNvSpPr txBox="1"/>
          <p:nvPr/>
        </p:nvSpPr>
        <p:spPr>
          <a:xfrm>
            <a:off x="9749532" y="20941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EABF4-B0FD-4009-9EFC-3AA32B3F085A}"/>
              </a:ext>
            </a:extLst>
          </p:cNvPr>
          <p:cNvSpPr txBox="1"/>
          <p:nvPr/>
        </p:nvSpPr>
        <p:spPr>
          <a:xfrm>
            <a:off x="8897010" y="1426520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96EF90-5C41-4636-A156-38EDB84925A0}"/>
              </a:ext>
            </a:extLst>
          </p:cNvPr>
          <p:cNvSpPr txBox="1"/>
          <p:nvPr/>
        </p:nvSpPr>
        <p:spPr>
          <a:xfrm>
            <a:off x="9557171" y="1426520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67AEEC-3C5B-472B-9B8F-E98B28B7A1BC}"/>
              </a:ext>
            </a:extLst>
          </p:cNvPr>
          <p:cNvSpPr txBox="1"/>
          <p:nvPr/>
        </p:nvSpPr>
        <p:spPr>
          <a:xfrm>
            <a:off x="10493092" y="1424279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B4C83F-8D96-4C14-9A59-594E6DD08BB0}"/>
              </a:ext>
            </a:extLst>
          </p:cNvPr>
          <p:cNvSpPr/>
          <p:nvPr/>
        </p:nvSpPr>
        <p:spPr>
          <a:xfrm>
            <a:off x="73244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950539-2412-43A0-8D8B-C63DB6A5CBC3}"/>
              </a:ext>
            </a:extLst>
          </p:cNvPr>
          <p:cNvSpPr/>
          <p:nvPr/>
        </p:nvSpPr>
        <p:spPr>
          <a:xfrm>
            <a:off x="816904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F4C48A-A6B3-4C3D-8743-EBE00149A120}"/>
              </a:ext>
            </a:extLst>
          </p:cNvPr>
          <p:cNvSpPr/>
          <p:nvPr/>
        </p:nvSpPr>
        <p:spPr>
          <a:xfrm>
            <a:off x="90135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DDC4B9-48D2-48AE-892D-672A52B02FF1}"/>
              </a:ext>
            </a:extLst>
          </p:cNvPr>
          <p:cNvSpPr txBox="1"/>
          <p:nvPr/>
        </p:nvSpPr>
        <p:spPr>
          <a:xfrm>
            <a:off x="8329066" y="379833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D9D0C43-5196-4381-84D8-3EE9BFB17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147" y="4721355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C6990566-9C44-4A77-AE0F-AE94FC8FD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456" y="4721354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660B76CC-1300-4DE2-90B8-B39254BC5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765" y="4721353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88421179-8AE3-457B-A589-64225AEADF1D}"/>
              </a:ext>
            </a:extLst>
          </p:cNvPr>
          <p:cNvSpPr/>
          <p:nvPr/>
        </p:nvSpPr>
        <p:spPr>
          <a:xfrm>
            <a:off x="6326177" y="5422940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68096A-C089-4A33-AEC3-A0D1CD221934}"/>
              </a:ext>
            </a:extLst>
          </p:cNvPr>
          <p:cNvSpPr txBox="1"/>
          <p:nvPr/>
        </p:nvSpPr>
        <p:spPr>
          <a:xfrm>
            <a:off x="6693439" y="4418373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674B13-5891-47E4-81C7-F4AD980E0599}"/>
              </a:ext>
            </a:extLst>
          </p:cNvPr>
          <p:cNvSpPr txBox="1"/>
          <p:nvPr/>
        </p:nvSpPr>
        <p:spPr>
          <a:xfrm>
            <a:off x="8483916" y="442292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5F65FD-C1E9-456B-8716-C761585F2D72}"/>
              </a:ext>
            </a:extLst>
          </p:cNvPr>
          <p:cNvSpPr txBox="1"/>
          <p:nvPr/>
        </p:nvSpPr>
        <p:spPr>
          <a:xfrm>
            <a:off x="10660036" y="441714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73173C0-4A69-49B7-AF27-5015A687389E}"/>
              </a:ext>
            </a:extLst>
          </p:cNvPr>
          <p:cNvSpPr/>
          <p:nvPr/>
        </p:nvSpPr>
        <p:spPr>
          <a:xfrm>
            <a:off x="8570798" y="5568168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6D9AE3C-07B9-4401-8AA6-051FA0703850}"/>
              </a:ext>
            </a:extLst>
          </p:cNvPr>
          <p:cNvSpPr/>
          <p:nvPr/>
        </p:nvSpPr>
        <p:spPr>
          <a:xfrm>
            <a:off x="10534340" y="5522742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110C9C-B717-490A-A04E-E6EEA74E0993}"/>
              </a:ext>
            </a:extLst>
          </p:cNvPr>
          <p:cNvSpPr txBox="1"/>
          <p:nvPr/>
        </p:nvSpPr>
        <p:spPr>
          <a:xfrm>
            <a:off x="7718074" y="6354117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w - 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62071A3F-4D8E-4D8A-B2CD-DCE153811B05}"/>
              </a:ext>
            </a:extLst>
          </p:cNvPr>
          <p:cNvSpPr/>
          <p:nvPr/>
        </p:nvSpPr>
        <p:spPr>
          <a:xfrm>
            <a:off x="6464967" y="6112042"/>
            <a:ext cx="1004562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467B994E-260B-45EE-B158-4452B1BC911D}"/>
              </a:ext>
            </a:extLst>
          </p:cNvPr>
          <p:cNvSpPr/>
          <p:nvPr/>
        </p:nvSpPr>
        <p:spPr>
          <a:xfrm flipH="1">
            <a:off x="8169044" y="6073846"/>
            <a:ext cx="124334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9F2DCF46-4250-4270-AFE9-E24F7C047DFC}"/>
              </a:ext>
            </a:extLst>
          </p:cNvPr>
          <p:cNvSpPr/>
          <p:nvPr/>
        </p:nvSpPr>
        <p:spPr>
          <a:xfrm flipH="1">
            <a:off x="10710121" y="6112042"/>
            <a:ext cx="530151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6F042C3-FCFF-4B4C-A061-1ECFE03C0B70}"/>
              </a:ext>
            </a:extLst>
          </p:cNvPr>
          <p:cNvSpPr/>
          <p:nvPr/>
        </p:nvSpPr>
        <p:spPr>
          <a:xfrm>
            <a:off x="5967421" y="2572021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F2FDE2-B0B0-46AB-BB47-FCBB446164E6}"/>
              </a:ext>
            </a:extLst>
          </p:cNvPr>
          <p:cNvSpPr/>
          <p:nvPr/>
        </p:nvSpPr>
        <p:spPr>
          <a:xfrm>
            <a:off x="6811971" y="257202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558F76-D847-4F8A-B93D-60896A66354E}"/>
              </a:ext>
            </a:extLst>
          </p:cNvPr>
          <p:cNvSpPr/>
          <p:nvPr/>
        </p:nvSpPr>
        <p:spPr>
          <a:xfrm>
            <a:off x="7648104" y="257202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71333754-4001-4D94-8DAD-7D0790D0380A}"/>
              </a:ext>
            </a:extLst>
          </p:cNvPr>
          <p:cNvSpPr/>
          <p:nvPr/>
        </p:nvSpPr>
        <p:spPr>
          <a:xfrm>
            <a:off x="6984581" y="2189698"/>
            <a:ext cx="354584" cy="264991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37505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-516396" y="1043860"/>
            <a:ext cx="6356227" cy="4278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SoftmaxWithLoss: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softmax(x)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print(self.y)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cross_entropy_error(self.y, self.t)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self.loss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58489E-CD86-48EB-9416-13DB0CB16F5C}"/>
              </a:ext>
            </a:extLst>
          </p:cNvPr>
          <p:cNvSpPr/>
          <p:nvPr/>
        </p:nvSpPr>
        <p:spPr>
          <a:xfrm>
            <a:off x="5974874" y="1767314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5452AC-5044-4EA9-9205-94151E40BC7F}"/>
              </a:ext>
            </a:extLst>
          </p:cNvPr>
          <p:cNvSpPr/>
          <p:nvPr/>
        </p:nvSpPr>
        <p:spPr>
          <a:xfrm>
            <a:off x="6819424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9DA35F-FA01-47C9-BEF7-95C109383C3E}"/>
              </a:ext>
            </a:extLst>
          </p:cNvPr>
          <p:cNvSpPr/>
          <p:nvPr/>
        </p:nvSpPr>
        <p:spPr>
          <a:xfrm>
            <a:off x="7655557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3C2006-B949-484A-B685-8362EAE4D2A9}"/>
              </a:ext>
            </a:extLst>
          </p:cNvPr>
          <p:cNvSpPr/>
          <p:nvPr/>
        </p:nvSpPr>
        <p:spPr>
          <a:xfrm>
            <a:off x="86599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14989D-0545-4476-9C08-7D43D2EB75BE}"/>
              </a:ext>
            </a:extLst>
          </p:cNvPr>
          <p:cNvSpPr/>
          <p:nvPr/>
        </p:nvSpPr>
        <p:spPr>
          <a:xfrm>
            <a:off x="950454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8C356E-BDEF-4FAE-8B5A-2A5131E80749}"/>
              </a:ext>
            </a:extLst>
          </p:cNvPr>
          <p:cNvSpPr/>
          <p:nvPr/>
        </p:nvSpPr>
        <p:spPr>
          <a:xfrm>
            <a:off x="103490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2A3F8D-07BF-43C8-A2D9-0D02D46A6A7C}"/>
              </a:ext>
            </a:extLst>
          </p:cNvPr>
          <p:cNvSpPr txBox="1"/>
          <p:nvPr/>
        </p:nvSpPr>
        <p:spPr>
          <a:xfrm>
            <a:off x="7089256" y="243683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2146C9-6055-4B34-8EC3-8D5F6B6F5E4E}"/>
              </a:ext>
            </a:extLst>
          </p:cNvPr>
          <p:cNvSpPr txBox="1"/>
          <p:nvPr/>
        </p:nvSpPr>
        <p:spPr>
          <a:xfrm>
            <a:off x="9749531" y="251018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EABF4-B0FD-4009-9EFC-3AA32B3F085A}"/>
              </a:ext>
            </a:extLst>
          </p:cNvPr>
          <p:cNvSpPr txBox="1"/>
          <p:nvPr/>
        </p:nvSpPr>
        <p:spPr>
          <a:xfrm>
            <a:off x="8897010" y="1426520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96EF90-5C41-4636-A156-38EDB84925A0}"/>
              </a:ext>
            </a:extLst>
          </p:cNvPr>
          <p:cNvSpPr txBox="1"/>
          <p:nvPr/>
        </p:nvSpPr>
        <p:spPr>
          <a:xfrm>
            <a:off x="9557171" y="1426520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67AEEC-3C5B-472B-9B8F-E98B28B7A1BC}"/>
              </a:ext>
            </a:extLst>
          </p:cNvPr>
          <p:cNvSpPr txBox="1"/>
          <p:nvPr/>
        </p:nvSpPr>
        <p:spPr>
          <a:xfrm>
            <a:off x="10493092" y="1424279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B4C83F-8D96-4C14-9A59-594E6DD08BB0}"/>
              </a:ext>
            </a:extLst>
          </p:cNvPr>
          <p:cNvSpPr/>
          <p:nvPr/>
        </p:nvSpPr>
        <p:spPr>
          <a:xfrm>
            <a:off x="73244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950539-2412-43A0-8D8B-C63DB6A5CBC3}"/>
              </a:ext>
            </a:extLst>
          </p:cNvPr>
          <p:cNvSpPr/>
          <p:nvPr/>
        </p:nvSpPr>
        <p:spPr>
          <a:xfrm>
            <a:off x="816904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F4C48A-A6B3-4C3D-8743-EBE00149A120}"/>
              </a:ext>
            </a:extLst>
          </p:cNvPr>
          <p:cNvSpPr/>
          <p:nvPr/>
        </p:nvSpPr>
        <p:spPr>
          <a:xfrm>
            <a:off x="90135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DDC4B9-48D2-48AE-892D-672A52B02FF1}"/>
              </a:ext>
            </a:extLst>
          </p:cNvPr>
          <p:cNvSpPr txBox="1"/>
          <p:nvPr/>
        </p:nvSpPr>
        <p:spPr>
          <a:xfrm>
            <a:off x="8372507" y="521891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118638-9D41-4686-9DCC-1CD7C5BB8210}"/>
              </a:ext>
            </a:extLst>
          </p:cNvPr>
          <p:cNvSpPr/>
          <p:nvPr/>
        </p:nvSpPr>
        <p:spPr>
          <a:xfrm>
            <a:off x="5974874" y="2138609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95A5D17-4572-4D9F-A936-F0329F02ABB9}"/>
              </a:ext>
            </a:extLst>
          </p:cNvPr>
          <p:cNvSpPr/>
          <p:nvPr/>
        </p:nvSpPr>
        <p:spPr>
          <a:xfrm>
            <a:off x="6819424" y="2138609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EC001F7-EC16-49DB-ACDF-7C6D69EED8B7}"/>
              </a:ext>
            </a:extLst>
          </p:cNvPr>
          <p:cNvSpPr/>
          <p:nvPr/>
        </p:nvSpPr>
        <p:spPr>
          <a:xfrm>
            <a:off x="7655557" y="2138609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B03C77B-8992-42B9-9925-D2499406AC1F}"/>
              </a:ext>
            </a:extLst>
          </p:cNvPr>
          <p:cNvSpPr/>
          <p:nvPr/>
        </p:nvSpPr>
        <p:spPr>
          <a:xfrm>
            <a:off x="8659999" y="213216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79657A0-2893-42D1-95F2-D9B6E391CA27}"/>
              </a:ext>
            </a:extLst>
          </p:cNvPr>
          <p:cNvSpPr/>
          <p:nvPr/>
        </p:nvSpPr>
        <p:spPr>
          <a:xfrm>
            <a:off x="9504549" y="213216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6AF4B1D-DED9-45D7-B1AC-8F62AAD239A4}"/>
              </a:ext>
            </a:extLst>
          </p:cNvPr>
          <p:cNvSpPr/>
          <p:nvPr/>
        </p:nvSpPr>
        <p:spPr>
          <a:xfrm>
            <a:off x="10349099" y="213216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DF4A0E-1D0A-4541-A338-E75DC9FFE741}"/>
              </a:ext>
            </a:extLst>
          </p:cNvPr>
          <p:cNvSpPr/>
          <p:nvPr/>
        </p:nvSpPr>
        <p:spPr>
          <a:xfrm>
            <a:off x="7324493" y="37938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752415-5661-4C56-A295-1C6D772588BE}"/>
              </a:ext>
            </a:extLst>
          </p:cNvPr>
          <p:cNvSpPr/>
          <p:nvPr/>
        </p:nvSpPr>
        <p:spPr>
          <a:xfrm>
            <a:off x="8169043" y="37938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2AA26A3-9C4B-46F0-9793-D7617B420A61}"/>
              </a:ext>
            </a:extLst>
          </p:cNvPr>
          <p:cNvSpPr/>
          <p:nvPr/>
        </p:nvSpPr>
        <p:spPr>
          <a:xfrm>
            <a:off x="9013593" y="37938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44CBC8F-3AFE-4FEB-A7C5-F3A80AA4C2A0}"/>
              </a:ext>
            </a:extLst>
          </p:cNvPr>
          <p:cNvSpPr/>
          <p:nvPr/>
        </p:nvSpPr>
        <p:spPr>
          <a:xfrm>
            <a:off x="7324493" y="455987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E0DD85-A517-4101-8FBE-A5F334BAACA7}"/>
              </a:ext>
            </a:extLst>
          </p:cNvPr>
          <p:cNvSpPr/>
          <p:nvPr/>
        </p:nvSpPr>
        <p:spPr>
          <a:xfrm>
            <a:off x="8169043" y="455987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CCBBFF8-1824-4E3F-B5FC-88C74BED5736}"/>
              </a:ext>
            </a:extLst>
          </p:cNvPr>
          <p:cNvSpPr/>
          <p:nvPr/>
        </p:nvSpPr>
        <p:spPr>
          <a:xfrm>
            <a:off x="9013593" y="455987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EAD4F54-8AAD-4F28-BB08-872130A369A2}"/>
              </a:ext>
            </a:extLst>
          </p:cNvPr>
          <p:cNvSpPr/>
          <p:nvPr/>
        </p:nvSpPr>
        <p:spPr>
          <a:xfrm>
            <a:off x="7324493" y="4924726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61DAC4E-E3B4-4247-A36F-5DF1F71031CC}"/>
              </a:ext>
            </a:extLst>
          </p:cNvPr>
          <p:cNvSpPr/>
          <p:nvPr/>
        </p:nvSpPr>
        <p:spPr>
          <a:xfrm>
            <a:off x="8169043" y="4924726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387ECFB-7A17-4867-B5EF-DD283267EE7E}"/>
              </a:ext>
            </a:extLst>
          </p:cNvPr>
          <p:cNvSpPr/>
          <p:nvPr/>
        </p:nvSpPr>
        <p:spPr>
          <a:xfrm>
            <a:off x="9013593" y="4924726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C3F3BDA-1BB9-4C9C-B25F-F21C194A6FD8}"/>
              </a:ext>
            </a:extLst>
          </p:cNvPr>
          <p:cNvSpPr txBox="1"/>
          <p:nvPr/>
        </p:nvSpPr>
        <p:spPr>
          <a:xfrm>
            <a:off x="7718074" y="5812696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w - 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80296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255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781F0D-5759-4198-9CB1-5626E6DB2F96}"/>
              </a:ext>
            </a:extLst>
          </p:cNvPr>
          <p:cNvSpPr txBox="1"/>
          <p:nvPr/>
        </p:nvSpPr>
        <p:spPr>
          <a:xfrm>
            <a:off x="1054608" y="1414272"/>
            <a:ext cx="310213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산출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 갱신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1~3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단계를 반복한다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50250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408587" y="26137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D30BA28-0754-4F05-9A1C-3EF54B326170}"/>
              </a:ext>
            </a:extLst>
          </p:cNvPr>
          <p:cNvSpPr txBox="1"/>
          <p:nvPr/>
        </p:nvSpPr>
        <p:spPr>
          <a:xfrm>
            <a:off x="6558987" y="968415"/>
            <a:ext cx="42627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__init__(input_size=784,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hidden_size=50,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output_size=10)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408587" y="26137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4B5F9A9-5352-4337-953F-0DB2F0970B09}"/>
              </a:ext>
            </a:extLst>
          </p:cNvPr>
          <p:cNvGrpSpPr/>
          <p:nvPr/>
        </p:nvGrpSpPr>
        <p:grpSpPr>
          <a:xfrm>
            <a:off x="3679856" y="6127989"/>
            <a:ext cx="1032023" cy="619214"/>
            <a:chOff x="3679856" y="6127989"/>
            <a:chExt cx="1032023" cy="619214"/>
          </a:xfrm>
        </p:grpSpPr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3679856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3783058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3886260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3989463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4092665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4195867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4299070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4402272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4505475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4608677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3679856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3783058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3886260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3989463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4092665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4195867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4299070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4402272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4505475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4608677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3679856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3783058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3886260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3989463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4092665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4195867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4299070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4402272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4505475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4608677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3679856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3783058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3886260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3989463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4092665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4195867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4299070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4402272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4505475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4608677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3679856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3783058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3886260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3989463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4092665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4195867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4299070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4402272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4505475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4608677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3679856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3783058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3886260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3989463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4092665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4195867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4299070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4402272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4505475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4608677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8" idx="1"/>
          </p:cNvCxnSpPr>
          <p:nvPr/>
        </p:nvCxnSpPr>
        <p:spPr>
          <a:xfrm>
            <a:off x="2852118" y="5706605"/>
            <a:ext cx="827738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3B1BFA2-714A-47E5-9925-C940728857BA}"/>
              </a:ext>
            </a:extLst>
          </p:cNvPr>
          <p:cNvGrpSpPr/>
          <p:nvPr/>
        </p:nvGrpSpPr>
        <p:grpSpPr>
          <a:xfrm>
            <a:off x="3686558" y="5242010"/>
            <a:ext cx="1032023" cy="619214"/>
            <a:chOff x="3686558" y="5242010"/>
            <a:chExt cx="1032023" cy="619214"/>
          </a:xfrm>
        </p:grpSpPr>
        <p:sp>
          <p:nvSpPr>
            <p:cNvPr id="697" name="직사각형 696">
              <a:extLst>
                <a:ext uri="{FF2B5EF4-FFF2-40B4-BE49-F238E27FC236}">
                  <a16:creationId xmlns:a16="http://schemas.microsoft.com/office/drawing/2014/main" id="{AE399481-0830-4D38-93EA-6F1968CFC7BA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8" name="직사각형 697">
              <a:extLst>
                <a:ext uri="{FF2B5EF4-FFF2-40B4-BE49-F238E27FC236}">
                  <a16:creationId xmlns:a16="http://schemas.microsoft.com/office/drawing/2014/main" id="{3ACC020F-43D6-41AE-BDCB-C5D69B0F0E74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9" name="직사각형 698">
              <a:extLst>
                <a:ext uri="{FF2B5EF4-FFF2-40B4-BE49-F238E27FC236}">
                  <a16:creationId xmlns:a16="http://schemas.microsoft.com/office/drawing/2014/main" id="{B613A495-4E9F-4E65-94EA-8D4E340D610F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0" name="직사각형 699">
              <a:extLst>
                <a:ext uri="{FF2B5EF4-FFF2-40B4-BE49-F238E27FC236}">
                  <a16:creationId xmlns:a16="http://schemas.microsoft.com/office/drawing/2014/main" id="{F51B18C7-DE51-4734-B1FD-7BE55BA36FCB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1" name="직사각형 700">
              <a:extLst>
                <a:ext uri="{FF2B5EF4-FFF2-40B4-BE49-F238E27FC236}">
                  <a16:creationId xmlns:a16="http://schemas.microsoft.com/office/drawing/2014/main" id="{2D8B489E-1045-4868-95DD-14E34843ED44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6104B2E0-B726-47A7-BDCD-E8F517A1B1E8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3" name="직사각형 702">
              <a:extLst>
                <a:ext uri="{FF2B5EF4-FFF2-40B4-BE49-F238E27FC236}">
                  <a16:creationId xmlns:a16="http://schemas.microsoft.com/office/drawing/2014/main" id="{0D273240-2303-4981-B118-04B0D5DA6086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4" name="직사각형 703">
              <a:extLst>
                <a:ext uri="{FF2B5EF4-FFF2-40B4-BE49-F238E27FC236}">
                  <a16:creationId xmlns:a16="http://schemas.microsoft.com/office/drawing/2014/main" id="{DC8182BF-50F0-4F40-B272-BB6985092CEB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5" name="직사각형 704">
              <a:extLst>
                <a:ext uri="{FF2B5EF4-FFF2-40B4-BE49-F238E27FC236}">
                  <a16:creationId xmlns:a16="http://schemas.microsoft.com/office/drawing/2014/main" id="{DABCCB34-2A64-4435-83C3-554738EC265E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6" name="직사각형 705">
              <a:extLst>
                <a:ext uri="{FF2B5EF4-FFF2-40B4-BE49-F238E27FC236}">
                  <a16:creationId xmlns:a16="http://schemas.microsoft.com/office/drawing/2014/main" id="{73EC5DD3-4E7D-4CBC-AFED-40111A6E28AB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E948BBA6-09D6-4B83-90D1-F28E145D0EE4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9" name="직사각형 708">
              <a:extLst>
                <a:ext uri="{FF2B5EF4-FFF2-40B4-BE49-F238E27FC236}">
                  <a16:creationId xmlns:a16="http://schemas.microsoft.com/office/drawing/2014/main" id="{B7072885-E74D-44A2-82F8-5256FF13EAB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8E451BFB-F8A7-4089-85E2-A35E8B968509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1" name="직사각형 710">
              <a:extLst>
                <a:ext uri="{FF2B5EF4-FFF2-40B4-BE49-F238E27FC236}">
                  <a16:creationId xmlns:a16="http://schemas.microsoft.com/office/drawing/2014/main" id="{52EDFEE4-E407-45DA-AC93-CC697AD74F33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251FA5CF-AD86-467A-AE2F-C7621303B6A7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3" name="직사각형 712">
              <a:extLst>
                <a:ext uri="{FF2B5EF4-FFF2-40B4-BE49-F238E27FC236}">
                  <a16:creationId xmlns:a16="http://schemas.microsoft.com/office/drawing/2014/main" id="{07276189-E826-48F6-8ED8-ACE9615AF70E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B857BD87-9BFA-4562-8F39-012110149998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5" name="직사각형 714">
              <a:extLst>
                <a:ext uri="{FF2B5EF4-FFF2-40B4-BE49-F238E27FC236}">
                  <a16:creationId xmlns:a16="http://schemas.microsoft.com/office/drawing/2014/main" id="{12242AB0-D56C-426C-B9CF-14DCF5C6FDCD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" name="직사각형 715">
              <a:extLst>
                <a:ext uri="{FF2B5EF4-FFF2-40B4-BE49-F238E27FC236}">
                  <a16:creationId xmlns:a16="http://schemas.microsoft.com/office/drawing/2014/main" id="{9E21CAB4-3D23-463F-BC00-D41D9AE19E67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" name="직사각형 716">
              <a:extLst>
                <a:ext uri="{FF2B5EF4-FFF2-40B4-BE49-F238E27FC236}">
                  <a16:creationId xmlns:a16="http://schemas.microsoft.com/office/drawing/2014/main" id="{FEF7E98B-73AE-4ED8-A9FE-B00CA0052F50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9" name="직사각형 718">
              <a:extLst>
                <a:ext uri="{FF2B5EF4-FFF2-40B4-BE49-F238E27FC236}">
                  <a16:creationId xmlns:a16="http://schemas.microsoft.com/office/drawing/2014/main" id="{16EC497C-0752-4924-8A77-6B4C579BDCB7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8AD98DA2-7362-4082-B8DF-E661C460DAB8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" name="직사각형 720">
              <a:extLst>
                <a:ext uri="{FF2B5EF4-FFF2-40B4-BE49-F238E27FC236}">
                  <a16:creationId xmlns:a16="http://schemas.microsoft.com/office/drawing/2014/main" id="{0A394A24-9C93-44E8-88F4-54CE6E9319CE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" name="직사각형 721">
              <a:extLst>
                <a:ext uri="{FF2B5EF4-FFF2-40B4-BE49-F238E27FC236}">
                  <a16:creationId xmlns:a16="http://schemas.microsoft.com/office/drawing/2014/main" id="{6420887F-D2C2-4CD8-B171-64161F0AF03C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E0D8A53C-FBE0-4C54-8637-69A2A7F44DE5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4" name="직사각형 723">
              <a:extLst>
                <a:ext uri="{FF2B5EF4-FFF2-40B4-BE49-F238E27FC236}">
                  <a16:creationId xmlns:a16="http://schemas.microsoft.com/office/drawing/2014/main" id="{70EE421D-50D2-4357-BB23-5C77054C875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5" name="직사각형 724">
              <a:extLst>
                <a:ext uri="{FF2B5EF4-FFF2-40B4-BE49-F238E27FC236}">
                  <a16:creationId xmlns:a16="http://schemas.microsoft.com/office/drawing/2014/main" id="{DF826840-7B85-4F8B-B378-F7172485E0B7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A85679F4-9224-478B-B004-E313ED007A68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7" name="직사각형 726">
              <a:extLst>
                <a:ext uri="{FF2B5EF4-FFF2-40B4-BE49-F238E27FC236}">
                  <a16:creationId xmlns:a16="http://schemas.microsoft.com/office/drawing/2014/main" id="{DBCB7553-76C8-4B99-9A38-CEB537DDA685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8" name="직사각형 727">
              <a:extLst>
                <a:ext uri="{FF2B5EF4-FFF2-40B4-BE49-F238E27FC236}">
                  <a16:creationId xmlns:a16="http://schemas.microsoft.com/office/drawing/2014/main" id="{E581F426-79C2-4A80-88C2-1F23D956C0D4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0" name="직사각형 729">
              <a:extLst>
                <a:ext uri="{FF2B5EF4-FFF2-40B4-BE49-F238E27FC236}">
                  <a16:creationId xmlns:a16="http://schemas.microsoft.com/office/drawing/2014/main" id="{48525AA5-8EE6-42AE-B529-26C7D4648E40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1" name="직사각형 730">
              <a:extLst>
                <a:ext uri="{FF2B5EF4-FFF2-40B4-BE49-F238E27FC236}">
                  <a16:creationId xmlns:a16="http://schemas.microsoft.com/office/drawing/2014/main" id="{B75C6421-8F04-4F72-9685-F78809F98169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2" name="직사각형 731">
              <a:extLst>
                <a:ext uri="{FF2B5EF4-FFF2-40B4-BE49-F238E27FC236}">
                  <a16:creationId xmlns:a16="http://schemas.microsoft.com/office/drawing/2014/main" id="{1130B55D-0683-4430-BB02-A85F11B983D9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3" name="직사각형 732">
              <a:extLst>
                <a:ext uri="{FF2B5EF4-FFF2-40B4-BE49-F238E27FC236}">
                  <a16:creationId xmlns:a16="http://schemas.microsoft.com/office/drawing/2014/main" id="{5FD862ED-43CF-420A-80FC-B958282C3DDB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4" name="직사각형 733">
              <a:extLst>
                <a:ext uri="{FF2B5EF4-FFF2-40B4-BE49-F238E27FC236}">
                  <a16:creationId xmlns:a16="http://schemas.microsoft.com/office/drawing/2014/main" id="{4CBFA9C3-9639-4617-A831-747CEAE4DC10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5" name="직사각형 734">
              <a:extLst>
                <a:ext uri="{FF2B5EF4-FFF2-40B4-BE49-F238E27FC236}">
                  <a16:creationId xmlns:a16="http://schemas.microsoft.com/office/drawing/2014/main" id="{C80C9C7D-404E-4493-8007-00532230C312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6" name="직사각형 735">
              <a:extLst>
                <a:ext uri="{FF2B5EF4-FFF2-40B4-BE49-F238E27FC236}">
                  <a16:creationId xmlns:a16="http://schemas.microsoft.com/office/drawing/2014/main" id="{798F72EF-015B-443B-8999-F27025A1C378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7" name="직사각형 736">
              <a:extLst>
                <a:ext uri="{FF2B5EF4-FFF2-40B4-BE49-F238E27FC236}">
                  <a16:creationId xmlns:a16="http://schemas.microsoft.com/office/drawing/2014/main" id="{A7410315-5008-4620-B02E-D1F2C2BE842B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8" name="직사각형 737">
              <a:extLst>
                <a:ext uri="{FF2B5EF4-FFF2-40B4-BE49-F238E27FC236}">
                  <a16:creationId xmlns:a16="http://schemas.microsoft.com/office/drawing/2014/main" id="{9B07449C-F3B7-4041-8D66-93136432D0EF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9" name="직사각형 738">
              <a:extLst>
                <a:ext uri="{FF2B5EF4-FFF2-40B4-BE49-F238E27FC236}">
                  <a16:creationId xmlns:a16="http://schemas.microsoft.com/office/drawing/2014/main" id="{3B8DD34F-BE89-4F1F-B588-3F403089F6BB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1" name="직사각형 740">
              <a:extLst>
                <a:ext uri="{FF2B5EF4-FFF2-40B4-BE49-F238E27FC236}">
                  <a16:creationId xmlns:a16="http://schemas.microsoft.com/office/drawing/2014/main" id="{2FEAF952-B414-43BD-8E2B-8FDD45C5F765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2" name="직사각형 741">
              <a:extLst>
                <a:ext uri="{FF2B5EF4-FFF2-40B4-BE49-F238E27FC236}">
                  <a16:creationId xmlns:a16="http://schemas.microsoft.com/office/drawing/2014/main" id="{B5719D8C-42BD-446F-9D62-668CA37DED65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3" name="직사각형 742">
              <a:extLst>
                <a:ext uri="{FF2B5EF4-FFF2-40B4-BE49-F238E27FC236}">
                  <a16:creationId xmlns:a16="http://schemas.microsoft.com/office/drawing/2014/main" id="{417A6089-4D40-4465-94DC-9004E991D24E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4" name="직사각형 743">
              <a:extLst>
                <a:ext uri="{FF2B5EF4-FFF2-40B4-BE49-F238E27FC236}">
                  <a16:creationId xmlns:a16="http://schemas.microsoft.com/office/drawing/2014/main" id="{03F34049-7FCA-4E6F-A400-BC7B13B3BDCC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5" name="직사각형 744">
              <a:extLst>
                <a:ext uri="{FF2B5EF4-FFF2-40B4-BE49-F238E27FC236}">
                  <a16:creationId xmlns:a16="http://schemas.microsoft.com/office/drawing/2014/main" id="{6C7802C0-87D1-44AB-97B8-EBBDC5D44129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6" name="직사각형 745">
              <a:extLst>
                <a:ext uri="{FF2B5EF4-FFF2-40B4-BE49-F238E27FC236}">
                  <a16:creationId xmlns:a16="http://schemas.microsoft.com/office/drawing/2014/main" id="{98CF12D9-CB69-4A57-811A-B674D2EABD16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4AE3A9E4-3357-40A4-B674-C0EAD4AEF34B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3EFADE79-CD8E-4255-A172-F373D55D28C9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9" name="직사각형 748">
              <a:extLst>
                <a:ext uri="{FF2B5EF4-FFF2-40B4-BE49-F238E27FC236}">
                  <a16:creationId xmlns:a16="http://schemas.microsoft.com/office/drawing/2014/main" id="{2E37573A-3499-4479-AE7A-BD6077B96B2C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0" name="직사각형 749">
              <a:extLst>
                <a:ext uri="{FF2B5EF4-FFF2-40B4-BE49-F238E27FC236}">
                  <a16:creationId xmlns:a16="http://schemas.microsoft.com/office/drawing/2014/main" id="{02FBFC48-2414-4EE4-BB62-95B951009263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2" name="직사각형 751">
              <a:extLst>
                <a:ext uri="{FF2B5EF4-FFF2-40B4-BE49-F238E27FC236}">
                  <a16:creationId xmlns:a16="http://schemas.microsoft.com/office/drawing/2014/main" id="{B02E570D-5FAE-4381-903F-D37C3B7C1DD6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3" name="직사각형 752">
              <a:extLst>
                <a:ext uri="{FF2B5EF4-FFF2-40B4-BE49-F238E27FC236}">
                  <a16:creationId xmlns:a16="http://schemas.microsoft.com/office/drawing/2014/main" id="{3D5B13D7-CC76-46CD-A6CC-BD14AB5179B6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4" name="직사각형 753">
              <a:extLst>
                <a:ext uri="{FF2B5EF4-FFF2-40B4-BE49-F238E27FC236}">
                  <a16:creationId xmlns:a16="http://schemas.microsoft.com/office/drawing/2014/main" id="{2C119F12-F101-4DFC-948D-850E034A150E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C559824A-2FF4-4EEA-9818-3973E3816AF3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6" name="직사각형 755">
              <a:extLst>
                <a:ext uri="{FF2B5EF4-FFF2-40B4-BE49-F238E27FC236}">
                  <a16:creationId xmlns:a16="http://schemas.microsoft.com/office/drawing/2014/main" id="{A8818B3D-3A1C-4A01-8A3F-F232C7036DFD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7" name="직사각형 756">
              <a:extLst>
                <a:ext uri="{FF2B5EF4-FFF2-40B4-BE49-F238E27FC236}">
                  <a16:creationId xmlns:a16="http://schemas.microsoft.com/office/drawing/2014/main" id="{301FB5EC-2C1C-4FD1-94B2-BD8AAE3F4A88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D608763E-FCBD-41BE-8F95-1F5EB8273BCA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9" name="직사각형 758">
              <a:extLst>
                <a:ext uri="{FF2B5EF4-FFF2-40B4-BE49-F238E27FC236}">
                  <a16:creationId xmlns:a16="http://schemas.microsoft.com/office/drawing/2014/main" id="{2EB31AE6-E066-437C-93B7-B80DE8856669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0" name="직사각형 759">
              <a:extLst>
                <a:ext uri="{FF2B5EF4-FFF2-40B4-BE49-F238E27FC236}">
                  <a16:creationId xmlns:a16="http://schemas.microsoft.com/office/drawing/2014/main" id="{EABE0ACD-C5A8-4DB7-BC5D-4EF4CDE05586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1" name="직사각형 760">
              <a:extLst>
                <a:ext uri="{FF2B5EF4-FFF2-40B4-BE49-F238E27FC236}">
                  <a16:creationId xmlns:a16="http://schemas.microsoft.com/office/drawing/2014/main" id="{AA8AFF4D-E164-45CC-962A-6CC5AF5E431C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7" idx="1"/>
          </p:cNvCxnSpPr>
          <p:nvPr/>
        </p:nvCxnSpPr>
        <p:spPr>
          <a:xfrm flipV="1">
            <a:off x="2852118" y="5293611"/>
            <a:ext cx="834440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CF92679-FF79-4D3F-AB3F-B0FAC22EE1D0}"/>
              </a:ext>
            </a:extLst>
          </p:cNvPr>
          <p:cNvSpPr/>
          <p:nvPr/>
        </p:nvSpPr>
        <p:spPr>
          <a:xfrm>
            <a:off x="8013700" y="2448558"/>
            <a:ext cx="317208" cy="3989038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9" name="TextBox 838">
            <a:extLst>
              <a:ext uri="{FF2B5EF4-FFF2-40B4-BE49-F238E27FC236}">
                <a16:creationId xmlns:a16="http://schemas.microsoft.com/office/drawing/2014/main" id="{A5757C79-3BD4-43C7-BFBB-BE8E12B41EDA}"/>
              </a:ext>
            </a:extLst>
          </p:cNvPr>
          <p:cNvSpPr txBox="1"/>
          <p:nvPr/>
        </p:nvSpPr>
        <p:spPr>
          <a:xfrm>
            <a:off x="7783791" y="2115254"/>
            <a:ext cx="1595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정방향연산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forword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51B887A1-3246-4365-B839-BA5763C7C9F8}"/>
              </a:ext>
            </a:extLst>
          </p:cNvPr>
          <p:cNvSpPr txBox="1"/>
          <p:nvPr/>
        </p:nvSpPr>
        <p:spPr>
          <a:xfrm>
            <a:off x="5659476" y="2091100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784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4" name="TextBox 653">
            <a:extLst>
              <a:ext uri="{FF2B5EF4-FFF2-40B4-BE49-F238E27FC236}">
                <a16:creationId xmlns:a16="http://schemas.microsoft.com/office/drawing/2014/main" id="{66F3109F-CD81-402A-BA34-3CD676883786}"/>
              </a:ext>
            </a:extLst>
          </p:cNvPr>
          <p:cNvSpPr txBox="1"/>
          <p:nvPr/>
        </p:nvSpPr>
        <p:spPr>
          <a:xfrm>
            <a:off x="6392944" y="2092840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784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0" name="TextBox 619">
            <a:extLst>
              <a:ext uri="{FF2B5EF4-FFF2-40B4-BE49-F238E27FC236}">
                <a16:creationId xmlns:a16="http://schemas.microsoft.com/office/drawing/2014/main" id="{E3CC22FA-70C1-4A50-A4E5-74A30AEB337C}"/>
              </a:ext>
            </a:extLst>
          </p:cNvPr>
          <p:cNvSpPr txBox="1"/>
          <p:nvPr/>
        </p:nvSpPr>
        <p:spPr>
          <a:xfrm>
            <a:off x="8213284" y="5044279"/>
            <a:ext cx="151195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50) (50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1" name="TextBox 630">
            <a:extLst>
              <a:ext uri="{FF2B5EF4-FFF2-40B4-BE49-F238E27FC236}">
                <a16:creationId xmlns:a16="http://schemas.microsoft.com/office/drawing/2014/main" id="{9FBCD883-1118-4151-9F0F-DB03A84A81C8}"/>
              </a:ext>
            </a:extLst>
          </p:cNvPr>
          <p:cNvSpPr txBox="1"/>
          <p:nvPr/>
        </p:nvSpPr>
        <p:spPr>
          <a:xfrm>
            <a:off x="7733136" y="6379267"/>
            <a:ext cx="84830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2" name="TextBox 641">
            <a:extLst>
              <a:ext uri="{FF2B5EF4-FFF2-40B4-BE49-F238E27FC236}">
                <a16:creationId xmlns:a16="http://schemas.microsoft.com/office/drawing/2014/main" id="{5DFE4CA5-933D-4456-882C-70737BD52F68}"/>
              </a:ext>
            </a:extLst>
          </p:cNvPr>
          <p:cNvSpPr txBox="1"/>
          <p:nvPr/>
        </p:nvSpPr>
        <p:spPr>
          <a:xfrm>
            <a:off x="1528362" y="605241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loss = 2.3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70438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421011" y="2637248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0" name="그룹 519">
            <a:extLst>
              <a:ext uri="{FF2B5EF4-FFF2-40B4-BE49-F238E27FC236}">
                <a16:creationId xmlns:a16="http://schemas.microsoft.com/office/drawing/2014/main" id="{210778D8-9C85-4D67-96A2-C37784744370}"/>
              </a:ext>
            </a:extLst>
          </p:cNvPr>
          <p:cNvGrpSpPr/>
          <p:nvPr/>
        </p:nvGrpSpPr>
        <p:grpSpPr>
          <a:xfrm>
            <a:off x="3576653" y="6127989"/>
            <a:ext cx="1135226" cy="619214"/>
            <a:chOff x="7915650" y="1868612"/>
            <a:chExt cx="1135226" cy="619214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EC6A4CED-B844-45C2-AF35-80707BDCEFAF}"/>
                </a:ext>
              </a:extLst>
            </p:cNvPr>
            <p:cNvSpPr/>
            <p:nvPr/>
          </p:nvSpPr>
          <p:spPr>
            <a:xfrm>
              <a:off x="791565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8018853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8122055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822525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832846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843166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853486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863806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8741269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884447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894767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A52658E0-CFE3-46E6-A4A6-FF1E8C00BF1A}"/>
                </a:ext>
              </a:extLst>
            </p:cNvPr>
            <p:cNvSpPr/>
            <p:nvPr/>
          </p:nvSpPr>
          <p:spPr>
            <a:xfrm>
              <a:off x="791565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8018853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8122055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822525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832846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843166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853486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863806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8741269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884447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894767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91F3274E-91A4-4FB3-A882-AABC0BA1B3A0}"/>
                </a:ext>
              </a:extLst>
            </p:cNvPr>
            <p:cNvSpPr/>
            <p:nvPr/>
          </p:nvSpPr>
          <p:spPr>
            <a:xfrm>
              <a:off x="791565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8018853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8122055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822525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832846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843166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853486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863806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8741269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884447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894767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4B90ED06-372C-477C-B75D-36E146729365}"/>
                </a:ext>
              </a:extLst>
            </p:cNvPr>
            <p:cNvSpPr/>
            <p:nvPr/>
          </p:nvSpPr>
          <p:spPr>
            <a:xfrm>
              <a:off x="791565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8018853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8122055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822525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832846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843166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853486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863806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8741269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884447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894767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8CECBBF6-E0CF-4D7B-8E46-8A2DA8EFA54B}"/>
                </a:ext>
              </a:extLst>
            </p:cNvPr>
            <p:cNvSpPr/>
            <p:nvPr/>
          </p:nvSpPr>
          <p:spPr>
            <a:xfrm>
              <a:off x="791565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8018853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8122055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822525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832846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843166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853486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863806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8741269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884447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894767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7D008B0D-8795-4388-99BF-DC6705331437}"/>
                </a:ext>
              </a:extLst>
            </p:cNvPr>
            <p:cNvSpPr/>
            <p:nvPr/>
          </p:nvSpPr>
          <p:spPr>
            <a:xfrm>
              <a:off x="791565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8018853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8122055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822525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832846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843166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853486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863806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8741269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884447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894767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7" idx="1"/>
          </p:cNvCxnSpPr>
          <p:nvPr/>
        </p:nvCxnSpPr>
        <p:spPr>
          <a:xfrm>
            <a:off x="2852118" y="5706605"/>
            <a:ext cx="724535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71D5ED-0A6B-4C60-939D-396586DA4CA5}"/>
              </a:ext>
            </a:extLst>
          </p:cNvPr>
          <p:cNvGrpSpPr/>
          <p:nvPr/>
        </p:nvGrpSpPr>
        <p:grpSpPr>
          <a:xfrm>
            <a:off x="3583355" y="5242010"/>
            <a:ext cx="1135226" cy="619214"/>
            <a:chOff x="3583355" y="5242010"/>
            <a:chExt cx="1135226" cy="619214"/>
          </a:xfrm>
        </p:grpSpPr>
        <p:sp>
          <p:nvSpPr>
            <p:cNvPr id="697" name="직사각형 696">
              <a:extLst>
                <a:ext uri="{FF2B5EF4-FFF2-40B4-BE49-F238E27FC236}">
                  <a16:creationId xmlns:a16="http://schemas.microsoft.com/office/drawing/2014/main" id="{AE399481-0830-4D38-93EA-6F1968CFC7BA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8" name="직사각형 697">
              <a:extLst>
                <a:ext uri="{FF2B5EF4-FFF2-40B4-BE49-F238E27FC236}">
                  <a16:creationId xmlns:a16="http://schemas.microsoft.com/office/drawing/2014/main" id="{3ACC020F-43D6-41AE-BDCB-C5D69B0F0E74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9" name="직사각형 698">
              <a:extLst>
                <a:ext uri="{FF2B5EF4-FFF2-40B4-BE49-F238E27FC236}">
                  <a16:creationId xmlns:a16="http://schemas.microsoft.com/office/drawing/2014/main" id="{B613A495-4E9F-4E65-94EA-8D4E340D610F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0" name="직사각형 699">
              <a:extLst>
                <a:ext uri="{FF2B5EF4-FFF2-40B4-BE49-F238E27FC236}">
                  <a16:creationId xmlns:a16="http://schemas.microsoft.com/office/drawing/2014/main" id="{F51B18C7-DE51-4734-B1FD-7BE55BA36FCB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1" name="직사각형 700">
              <a:extLst>
                <a:ext uri="{FF2B5EF4-FFF2-40B4-BE49-F238E27FC236}">
                  <a16:creationId xmlns:a16="http://schemas.microsoft.com/office/drawing/2014/main" id="{2D8B489E-1045-4868-95DD-14E34843ED44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6104B2E0-B726-47A7-BDCD-E8F517A1B1E8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3" name="직사각형 702">
              <a:extLst>
                <a:ext uri="{FF2B5EF4-FFF2-40B4-BE49-F238E27FC236}">
                  <a16:creationId xmlns:a16="http://schemas.microsoft.com/office/drawing/2014/main" id="{0D273240-2303-4981-B118-04B0D5DA6086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4" name="직사각형 703">
              <a:extLst>
                <a:ext uri="{FF2B5EF4-FFF2-40B4-BE49-F238E27FC236}">
                  <a16:creationId xmlns:a16="http://schemas.microsoft.com/office/drawing/2014/main" id="{DC8182BF-50F0-4F40-B272-BB6985092CEB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5" name="직사각형 704">
              <a:extLst>
                <a:ext uri="{FF2B5EF4-FFF2-40B4-BE49-F238E27FC236}">
                  <a16:creationId xmlns:a16="http://schemas.microsoft.com/office/drawing/2014/main" id="{DABCCB34-2A64-4435-83C3-554738EC265E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6" name="직사각형 705">
              <a:extLst>
                <a:ext uri="{FF2B5EF4-FFF2-40B4-BE49-F238E27FC236}">
                  <a16:creationId xmlns:a16="http://schemas.microsoft.com/office/drawing/2014/main" id="{73EC5DD3-4E7D-4CBC-AFED-40111A6E28AB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E948BBA6-09D6-4B83-90D1-F28E145D0EE4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9" name="직사각형 708">
              <a:extLst>
                <a:ext uri="{FF2B5EF4-FFF2-40B4-BE49-F238E27FC236}">
                  <a16:creationId xmlns:a16="http://schemas.microsoft.com/office/drawing/2014/main" id="{B7072885-E74D-44A2-82F8-5256FF13EAB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8E451BFB-F8A7-4089-85E2-A35E8B968509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1" name="직사각형 710">
              <a:extLst>
                <a:ext uri="{FF2B5EF4-FFF2-40B4-BE49-F238E27FC236}">
                  <a16:creationId xmlns:a16="http://schemas.microsoft.com/office/drawing/2014/main" id="{52EDFEE4-E407-45DA-AC93-CC697AD74F33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251FA5CF-AD86-467A-AE2F-C7621303B6A7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3" name="직사각형 712">
              <a:extLst>
                <a:ext uri="{FF2B5EF4-FFF2-40B4-BE49-F238E27FC236}">
                  <a16:creationId xmlns:a16="http://schemas.microsoft.com/office/drawing/2014/main" id="{07276189-E826-48F6-8ED8-ACE9615AF70E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B857BD87-9BFA-4562-8F39-012110149998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5" name="직사각형 714">
              <a:extLst>
                <a:ext uri="{FF2B5EF4-FFF2-40B4-BE49-F238E27FC236}">
                  <a16:creationId xmlns:a16="http://schemas.microsoft.com/office/drawing/2014/main" id="{12242AB0-D56C-426C-B9CF-14DCF5C6FDCD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" name="직사각형 715">
              <a:extLst>
                <a:ext uri="{FF2B5EF4-FFF2-40B4-BE49-F238E27FC236}">
                  <a16:creationId xmlns:a16="http://schemas.microsoft.com/office/drawing/2014/main" id="{9E21CAB4-3D23-463F-BC00-D41D9AE19E67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" name="직사각형 716">
              <a:extLst>
                <a:ext uri="{FF2B5EF4-FFF2-40B4-BE49-F238E27FC236}">
                  <a16:creationId xmlns:a16="http://schemas.microsoft.com/office/drawing/2014/main" id="{FEF7E98B-73AE-4ED8-A9FE-B00CA0052F50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9" name="직사각형 718">
              <a:extLst>
                <a:ext uri="{FF2B5EF4-FFF2-40B4-BE49-F238E27FC236}">
                  <a16:creationId xmlns:a16="http://schemas.microsoft.com/office/drawing/2014/main" id="{16EC497C-0752-4924-8A77-6B4C579BDCB7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8AD98DA2-7362-4082-B8DF-E661C460DAB8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" name="직사각형 720">
              <a:extLst>
                <a:ext uri="{FF2B5EF4-FFF2-40B4-BE49-F238E27FC236}">
                  <a16:creationId xmlns:a16="http://schemas.microsoft.com/office/drawing/2014/main" id="{0A394A24-9C93-44E8-88F4-54CE6E9319CE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" name="직사각형 721">
              <a:extLst>
                <a:ext uri="{FF2B5EF4-FFF2-40B4-BE49-F238E27FC236}">
                  <a16:creationId xmlns:a16="http://schemas.microsoft.com/office/drawing/2014/main" id="{6420887F-D2C2-4CD8-B171-64161F0AF03C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E0D8A53C-FBE0-4C54-8637-69A2A7F44DE5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4" name="직사각형 723">
              <a:extLst>
                <a:ext uri="{FF2B5EF4-FFF2-40B4-BE49-F238E27FC236}">
                  <a16:creationId xmlns:a16="http://schemas.microsoft.com/office/drawing/2014/main" id="{70EE421D-50D2-4357-BB23-5C77054C875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5" name="직사각형 724">
              <a:extLst>
                <a:ext uri="{FF2B5EF4-FFF2-40B4-BE49-F238E27FC236}">
                  <a16:creationId xmlns:a16="http://schemas.microsoft.com/office/drawing/2014/main" id="{DF826840-7B85-4F8B-B378-F7172485E0B7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A85679F4-9224-478B-B004-E313ED007A68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7" name="직사각형 726">
              <a:extLst>
                <a:ext uri="{FF2B5EF4-FFF2-40B4-BE49-F238E27FC236}">
                  <a16:creationId xmlns:a16="http://schemas.microsoft.com/office/drawing/2014/main" id="{DBCB7553-76C8-4B99-9A38-CEB537DDA685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8" name="직사각형 727">
              <a:extLst>
                <a:ext uri="{FF2B5EF4-FFF2-40B4-BE49-F238E27FC236}">
                  <a16:creationId xmlns:a16="http://schemas.microsoft.com/office/drawing/2014/main" id="{E581F426-79C2-4A80-88C2-1F23D956C0D4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0" name="직사각형 729">
              <a:extLst>
                <a:ext uri="{FF2B5EF4-FFF2-40B4-BE49-F238E27FC236}">
                  <a16:creationId xmlns:a16="http://schemas.microsoft.com/office/drawing/2014/main" id="{48525AA5-8EE6-42AE-B529-26C7D4648E40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1" name="직사각형 730">
              <a:extLst>
                <a:ext uri="{FF2B5EF4-FFF2-40B4-BE49-F238E27FC236}">
                  <a16:creationId xmlns:a16="http://schemas.microsoft.com/office/drawing/2014/main" id="{B75C6421-8F04-4F72-9685-F78809F98169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2" name="직사각형 731">
              <a:extLst>
                <a:ext uri="{FF2B5EF4-FFF2-40B4-BE49-F238E27FC236}">
                  <a16:creationId xmlns:a16="http://schemas.microsoft.com/office/drawing/2014/main" id="{1130B55D-0683-4430-BB02-A85F11B983D9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3" name="직사각형 732">
              <a:extLst>
                <a:ext uri="{FF2B5EF4-FFF2-40B4-BE49-F238E27FC236}">
                  <a16:creationId xmlns:a16="http://schemas.microsoft.com/office/drawing/2014/main" id="{5FD862ED-43CF-420A-80FC-B958282C3DDB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4" name="직사각형 733">
              <a:extLst>
                <a:ext uri="{FF2B5EF4-FFF2-40B4-BE49-F238E27FC236}">
                  <a16:creationId xmlns:a16="http://schemas.microsoft.com/office/drawing/2014/main" id="{4CBFA9C3-9639-4617-A831-747CEAE4DC10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5" name="직사각형 734">
              <a:extLst>
                <a:ext uri="{FF2B5EF4-FFF2-40B4-BE49-F238E27FC236}">
                  <a16:creationId xmlns:a16="http://schemas.microsoft.com/office/drawing/2014/main" id="{C80C9C7D-404E-4493-8007-00532230C312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6" name="직사각형 735">
              <a:extLst>
                <a:ext uri="{FF2B5EF4-FFF2-40B4-BE49-F238E27FC236}">
                  <a16:creationId xmlns:a16="http://schemas.microsoft.com/office/drawing/2014/main" id="{798F72EF-015B-443B-8999-F27025A1C378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7" name="직사각형 736">
              <a:extLst>
                <a:ext uri="{FF2B5EF4-FFF2-40B4-BE49-F238E27FC236}">
                  <a16:creationId xmlns:a16="http://schemas.microsoft.com/office/drawing/2014/main" id="{A7410315-5008-4620-B02E-D1F2C2BE842B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8" name="직사각형 737">
              <a:extLst>
                <a:ext uri="{FF2B5EF4-FFF2-40B4-BE49-F238E27FC236}">
                  <a16:creationId xmlns:a16="http://schemas.microsoft.com/office/drawing/2014/main" id="{9B07449C-F3B7-4041-8D66-93136432D0EF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9" name="직사각형 738">
              <a:extLst>
                <a:ext uri="{FF2B5EF4-FFF2-40B4-BE49-F238E27FC236}">
                  <a16:creationId xmlns:a16="http://schemas.microsoft.com/office/drawing/2014/main" id="{3B8DD34F-BE89-4F1F-B588-3F403089F6BB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1" name="직사각형 740">
              <a:extLst>
                <a:ext uri="{FF2B5EF4-FFF2-40B4-BE49-F238E27FC236}">
                  <a16:creationId xmlns:a16="http://schemas.microsoft.com/office/drawing/2014/main" id="{2FEAF952-B414-43BD-8E2B-8FDD45C5F765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2" name="직사각형 741">
              <a:extLst>
                <a:ext uri="{FF2B5EF4-FFF2-40B4-BE49-F238E27FC236}">
                  <a16:creationId xmlns:a16="http://schemas.microsoft.com/office/drawing/2014/main" id="{B5719D8C-42BD-446F-9D62-668CA37DED65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3" name="직사각형 742">
              <a:extLst>
                <a:ext uri="{FF2B5EF4-FFF2-40B4-BE49-F238E27FC236}">
                  <a16:creationId xmlns:a16="http://schemas.microsoft.com/office/drawing/2014/main" id="{417A6089-4D40-4465-94DC-9004E991D24E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4" name="직사각형 743">
              <a:extLst>
                <a:ext uri="{FF2B5EF4-FFF2-40B4-BE49-F238E27FC236}">
                  <a16:creationId xmlns:a16="http://schemas.microsoft.com/office/drawing/2014/main" id="{03F34049-7FCA-4E6F-A400-BC7B13B3BDCC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5" name="직사각형 744">
              <a:extLst>
                <a:ext uri="{FF2B5EF4-FFF2-40B4-BE49-F238E27FC236}">
                  <a16:creationId xmlns:a16="http://schemas.microsoft.com/office/drawing/2014/main" id="{6C7802C0-87D1-44AB-97B8-EBBDC5D44129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6" name="직사각형 745">
              <a:extLst>
                <a:ext uri="{FF2B5EF4-FFF2-40B4-BE49-F238E27FC236}">
                  <a16:creationId xmlns:a16="http://schemas.microsoft.com/office/drawing/2014/main" id="{98CF12D9-CB69-4A57-811A-B674D2EABD16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4AE3A9E4-3357-40A4-B674-C0EAD4AEF34B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3EFADE79-CD8E-4255-A172-F373D55D28C9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9" name="직사각형 748">
              <a:extLst>
                <a:ext uri="{FF2B5EF4-FFF2-40B4-BE49-F238E27FC236}">
                  <a16:creationId xmlns:a16="http://schemas.microsoft.com/office/drawing/2014/main" id="{2E37573A-3499-4479-AE7A-BD6077B96B2C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0" name="직사각형 749">
              <a:extLst>
                <a:ext uri="{FF2B5EF4-FFF2-40B4-BE49-F238E27FC236}">
                  <a16:creationId xmlns:a16="http://schemas.microsoft.com/office/drawing/2014/main" id="{02FBFC48-2414-4EE4-BB62-95B951009263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68" name="그룹 567">
              <a:extLst>
                <a:ext uri="{FF2B5EF4-FFF2-40B4-BE49-F238E27FC236}">
                  <a16:creationId xmlns:a16="http://schemas.microsoft.com/office/drawing/2014/main" id="{2620ABFC-FEFD-49A8-97B7-3D34BAD971A2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696" name="직사각형 695">
                <a:extLst>
                  <a:ext uri="{FF2B5EF4-FFF2-40B4-BE49-F238E27FC236}">
                    <a16:creationId xmlns:a16="http://schemas.microsoft.com/office/drawing/2014/main" id="{4FF403BA-AE63-489F-AD4E-0275ED6A6AB0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7" name="직사각형 706">
                <a:extLst>
                  <a:ext uri="{FF2B5EF4-FFF2-40B4-BE49-F238E27FC236}">
                    <a16:creationId xmlns:a16="http://schemas.microsoft.com/office/drawing/2014/main" id="{55DFC671-15CE-4C95-A484-9F6C86574B00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8" name="직사각형 717">
                <a:extLst>
                  <a:ext uri="{FF2B5EF4-FFF2-40B4-BE49-F238E27FC236}">
                    <a16:creationId xmlns:a16="http://schemas.microsoft.com/office/drawing/2014/main" id="{A73DCDFB-9B61-4C23-9F92-76068E461C98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9" name="직사각형 728">
                <a:extLst>
                  <a:ext uri="{FF2B5EF4-FFF2-40B4-BE49-F238E27FC236}">
                    <a16:creationId xmlns:a16="http://schemas.microsoft.com/office/drawing/2014/main" id="{2CCB63CB-3948-4060-A897-B848FC95F7EE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0" name="직사각형 739">
                <a:extLst>
                  <a:ext uri="{FF2B5EF4-FFF2-40B4-BE49-F238E27FC236}">
                    <a16:creationId xmlns:a16="http://schemas.microsoft.com/office/drawing/2014/main" id="{4E045A48-65CE-4838-A0A7-D51B7CBA4EA4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1" name="직사각형 750">
                <a:extLst>
                  <a:ext uri="{FF2B5EF4-FFF2-40B4-BE49-F238E27FC236}">
                    <a16:creationId xmlns:a16="http://schemas.microsoft.com/office/drawing/2014/main" id="{014FCBE9-0DE5-49AF-8C64-DB04705793F2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52" name="직사각형 751">
              <a:extLst>
                <a:ext uri="{FF2B5EF4-FFF2-40B4-BE49-F238E27FC236}">
                  <a16:creationId xmlns:a16="http://schemas.microsoft.com/office/drawing/2014/main" id="{B02E570D-5FAE-4381-903F-D37C3B7C1DD6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3" name="직사각형 752">
              <a:extLst>
                <a:ext uri="{FF2B5EF4-FFF2-40B4-BE49-F238E27FC236}">
                  <a16:creationId xmlns:a16="http://schemas.microsoft.com/office/drawing/2014/main" id="{3D5B13D7-CC76-46CD-A6CC-BD14AB5179B6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4" name="직사각형 753">
              <a:extLst>
                <a:ext uri="{FF2B5EF4-FFF2-40B4-BE49-F238E27FC236}">
                  <a16:creationId xmlns:a16="http://schemas.microsoft.com/office/drawing/2014/main" id="{2C119F12-F101-4DFC-948D-850E034A150E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C559824A-2FF4-4EEA-9818-3973E3816AF3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6" name="직사각형 755">
              <a:extLst>
                <a:ext uri="{FF2B5EF4-FFF2-40B4-BE49-F238E27FC236}">
                  <a16:creationId xmlns:a16="http://schemas.microsoft.com/office/drawing/2014/main" id="{A8818B3D-3A1C-4A01-8A3F-F232C7036DFD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7" name="직사각형 756">
              <a:extLst>
                <a:ext uri="{FF2B5EF4-FFF2-40B4-BE49-F238E27FC236}">
                  <a16:creationId xmlns:a16="http://schemas.microsoft.com/office/drawing/2014/main" id="{301FB5EC-2C1C-4FD1-94B2-BD8AAE3F4A88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D608763E-FCBD-41BE-8F95-1F5EB8273BCA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9" name="직사각형 758">
              <a:extLst>
                <a:ext uri="{FF2B5EF4-FFF2-40B4-BE49-F238E27FC236}">
                  <a16:creationId xmlns:a16="http://schemas.microsoft.com/office/drawing/2014/main" id="{2EB31AE6-E066-437C-93B7-B80DE8856669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0" name="직사각형 759">
              <a:extLst>
                <a:ext uri="{FF2B5EF4-FFF2-40B4-BE49-F238E27FC236}">
                  <a16:creationId xmlns:a16="http://schemas.microsoft.com/office/drawing/2014/main" id="{EABE0ACD-C5A8-4DB7-BC5D-4EF4CDE05586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1" name="직사각형 760">
              <a:extLst>
                <a:ext uri="{FF2B5EF4-FFF2-40B4-BE49-F238E27FC236}">
                  <a16:creationId xmlns:a16="http://schemas.microsoft.com/office/drawing/2014/main" id="{AA8AFF4D-E164-45CC-962A-6CC5AF5E431C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6" idx="1"/>
          </p:cNvCxnSpPr>
          <p:nvPr/>
        </p:nvCxnSpPr>
        <p:spPr>
          <a:xfrm flipV="1">
            <a:off x="2852118" y="5293611"/>
            <a:ext cx="731237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y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3" name="그룹 652">
            <a:extLst>
              <a:ext uri="{FF2B5EF4-FFF2-40B4-BE49-F238E27FC236}">
                <a16:creationId xmlns:a16="http://schemas.microsoft.com/office/drawing/2014/main" id="{DD7D8DAC-795D-418F-882A-7730293ECB36}"/>
              </a:ext>
            </a:extLst>
          </p:cNvPr>
          <p:cNvGrpSpPr/>
          <p:nvPr/>
        </p:nvGrpSpPr>
        <p:grpSpPr>
          <a:xfrm>
            <a:off x="8408917" y="5797555"/>
            <a:ext cx="1135226" cy="619214"/>
            <a:chOff x="3583355" y="5242010"/>
            <a:chExt cx="1135226" cy="619214"/>
          </a:xfrm>
        </p:grpSpPr>
        <p:sp>
          <p:nvSpPr>
            <p:cNvPr id="654" name="직사각형 653">
              <a:extLst>
                <a:ext uri="{FF2B5EF4-FFF2-40B4-BE49-F238E27FC236}">
                  <a16:creationId xmlns:a16="http://schemas.microsoft.com/office/drawing/2014/main" id="{B974326F-CB7E-4FA2-A55C-EC2FE69B6F4F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5" name="직사각형 654">
              <a:extLst>
                <a:ext uri="{FF2B5EF4-FFF2-40B4-BE49-F238E27FC236}">
                  <a16:creationId xmlns:a16="http://schemas.microsoft.com/office/drawing/2014/main" id="{44326570-4C66-4E8C-85D4-B9FC58CB5BD8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6" name="직사각형 655">
              <a:extLst>
                <a:ext uri="{FF2B5EF4-FFF2-40B4-BE49-F238E27FC236}">
                  <a16:creationId xmlns:a16="http://schemas.microsoft.com/office/drawing/2014/main" id="{E9B36A0D-7E45-4998-8506-1C185B512C5C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7" name="직사각형 656">
              <a:extLst>
                <a:ext uri="{FF2B5EF4-FFF2-40B4-BE49-F238E27FC236}">
                  <a16:creationId xmlns:a16="http://schemas.microsoft.com/office/drawing/2014/main" id="{D1F1D1ED-129C-41D2-9391-8A5BB80A4972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8" name="직사각형 657">
              <a:extLst>
                <a:ext uri="{FF2B5EF4-FFF2-40B4-BE49-F238E27FC236}">
                  <a16:creationId xmlns:a16="http://schemas.microsoft.com/office/drawing/2014/main" id="{B4AA05EA-4BE7-4D4E-86C2-D2F7854C5322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9" name="직사각형 658">
              <a:extLst>
                <a:ext uri="{FF2B5EF4-FFF2-40B4-BE49-F238E27FC236}">
                  <a16:creationId xmlns:a16="http://schemas.microsoft.com/office/drawing/2014/main" id="{833B297C-0245-436B-AB3F-D29F930E0679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0" name="직사각형 659">
              <a:extLst>
                <a:ext uri="{FF2B5EF4-FFF2-40B4-BE49-F238E27FC236}">
                  <a16:creationId xmlns:a16="http://schemas.microsoft.com/office/drawing/2014/main" id="{B6FFC4FC-2A3C-433D-A007-657408ABE3E3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1" name="직사각형 660">
              <a:extLst>
                <a:ext uri="{FF2B5EF4-FFF2-40B4-BE49-F238E27FC236}">
                  <a16:creationId xmlns:a16="http://schemas.microsoft.com/office/drawing/2014/main" id="{2206C2AD-9611-487D-81D5-65309B1F49A2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7C7E78F1-7DC4-4997-9112-8608872E56FA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09C3E50B-97EE-418A-9F1C-35C71632273D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6E00B613-22CE-4244-B63C-5E1B5E09C52C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8654056E-15DB-4796-8739-01504BBF4C8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34D17E49-D166-428A-869A-982F7F3C58D2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C436E256-82F8-4CF8-B7F1-91B99FEBD5D7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45DCCD89-B40D-43AF-BB6E-7C70E38F6589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7ECCE2E1-4E9D-4E64-B0F5-767FE95D99B6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95A56822-828B-4B48-A7CB-692EEF129867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2968D367-CBDD-4F1F-9D49-4DD3650A30D0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484F59F3-5AB1-4E86-A5E9-856A290799D9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BD02D9AF-D154-4D69-AC95-5B56F4F39B59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5B46FFFA-F36A-456E-A1CA-E62CE10B46DA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BDA71000-7725-4582-9D02-D94419FD930A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326657FA-1B5E-418B-B159-FE2693402959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6BDA66E6-5595-4E6E-B288-BC8110C4FA40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AAEE57AE-B24B-4118-BFE9-76837B80AF33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301680F5-5797-4BFD-BD1C-2C4CF7A642E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78B61A05-4408-4323-807D-725AAB0BD990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3D02C679-FB49-4078-A1CE-9D23D40C7EAA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D0392365-383F-4120-B91D-C96FFBF3423D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E880330E-539B-40A9-BED4-43C8ACA8DABE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C1D9EA50-0F24-453C-9228-D7758152C238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692ACCD1-039D-4EF3-A12C-74445848272A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8E217276-532F-46F2-8B6F-70EF6307E45E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A7178363-52EB-462F-B45C-760C970DC7E2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8" name="직사각형 687">
              <a:extLst>
                <a:ext uri="{FF2B5EF4-FFF2-40B4-BE49-F238E27FC236}">
                  <a16:creationId xmlns:a16="http://schemas.microsoft.com/office/drawing/2014/main" id="{FA942FC5-2C0B-4A54-8D9F-887037D66E6F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9" name="직사각형 688">
              <a:extLst>
                <a:ext uri="{FF2B5EF4-FFF2-40B4-BE49-F238E27FC236}">
                  <a16:creationId xmlns:a16="http://schemas.microsoft.com/office/drawing/2014/main" id="{1A9A9F79-45AC-4273-9ABC-192B8CF044CC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7C740FC4-12DB-42B4-A0D7-7F4ACAA62310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B3D27908-9074-47B7-AAD9-F9D1B26CE66E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F534FBDA-6B38-4B3B-A8AA-5E894D136AD3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DE02BE58-D746-4AEF-9668-F9E27EE443FF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C60DF4DD-3A96-4C33-945F-4D5D52A3320F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63160C72-A23B-4D66-A944-BC157561F2D4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1E8A1E6F-642F-4BA3-82E6-CF2CE3CF05B7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8C522976-C6D5-4101-B773-964059D46201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25C26DC3-2938-46B0-A824-C5ABF75AB241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D2F42129-1C90-4130-B3DA-F9491C7B638D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CB82FFCF-5767-4BBA-9541-0BA891DA1620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EED6431D-5F95-4716-AF34-701F15429980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E57614A9-E2C4-44B1-9847-D84AAD9AF64B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101B8BC6-7C11-45B7-A5F2-53376B69952B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83" name="그룹 782">
              <a:extLst>
                <a:ext uri="{FF2B5EF4-FFF2-40B4-BE49-F238E27FC236}">
                  <a16:creationId xmlns:a16="http://schemas.microsoft.com/office/drawing/2014/main" id="{493AA2E2-B31C-4736-AD76-8D10566189E1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794" name="직사각형 793">
                <a:extLst>
                  <a:ext uri="{FF2B5EF4-FFF2-40B4-BE49-F238E27FC236}">
                    <a16:creationId xmlns:a16="http://schemas.microsoft.com/office/drawing/2014/main" id="{3A4D7DBD-0153-43CF-A69B-1F63EA1EFE9F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5" name="직사각형 794">
                <a:extLst>
                  <a:ext uri="{FF2B5EF4-FFF2-40B4-BE49-F238E27FC236}">
                    <a16:creationId xmlns:a16="http://schemas.microsoft.com/office/drawing/2014/main" id="{B5C6D4A4-3A16-4497-A3AC-05DF9353729F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6" name="직사각형 795">
                <a:extLst>
                  <a:ext uri="{FF2B5EF4-FFF2-40B4-BE49-F238E27FC236}">
                    <a16:creationId xmlns:a16="http://schemas.microsoft.com/office/drawing/2014/main" id="{0B57812A-690D-4470-8CBD-76677F0DAF51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7" name="직사각형 796">
                <a:extLst>
                  <a:ext uri="{FF2B5EF4-FFF2-40B4-BE49-F238E27FC236}">
                    <a16:creationId xmlns:a16="http://schemas.microsoft.com/office/drawing/2014/main" id="{80278E52-E136-4A75-B6F1-B828C14012F2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8" name="직사각형 797">
                <a:extLst>
                  <a:ext uri="{FF2B5EF4-FFF2-40B4-BE49-F238E27FC236}">
                    <a16:creationId xmlns:a16="http://schemas.microsoft.com/office/drawing/2014/main" id="{C7ECB462-2B9E-40BC-B079-520D7C9D8677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9" name="직사각형 798">
                <a:extLst>
                  <a:ext uri="{FF2B5EF4-FFF2-40B4-BE49-F238E27FC236}">
                    <a16:creationId xmlns:a16="http://schemas.microsoft.com/office/drawing/2014/main" id="{1C9E0B50-D5C8-4E63-B6D2-34BE4CAB0585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D2D68810-C879-4B59-ADC2-E17D994E362F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A4482397-1D73-46D5-A4BB-D18970EB7FC9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A6D80EEE-32FA-49E3-8B9B-45C2987F5CD7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3BDF9766-E6CA-437D-B503-C9964A9D8B71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08E9C9BD-71A2-4EA4-9598-B50F384B084E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E15C285F-C479-4C4D-B9AB-43AC80514D4D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0" name="직사각형 789">
              <a:extLst>
                <a:ext uri="{FF2B5EF4-FFF2-40B4-BE49-F238E27FC236}">
                  <a16:creationId xmlns:a16="http://schemas.microsoft.com/office/drawing/2014/main" id="{D8903727-8020-4F40-8D4F-6599D6CFEBF0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586833CE-B0A1-4786-81D4-0890B91CEF1F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FF1B7659-A589-416F-B12A-2CD48092B0C5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C9753000-AF2E-4982-88C3-C6F51ADFCD6E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00" name="TextBox 799">
            <a:extLst>
              <a:ext uri="{FF2B5EF4-FFF2-40B4-BE49-F238E27FC236}">
                <a16:creationId xmlns:a16="http://schemas.microsoft.com/office/drawing/2014/main" id="{122C364E-9824-4FA8-B9FA-21BB10EC5FE5}"/>
              </a:ext>
            </a:extLst>
          </p:cNvPr>
          <p:cNvSpPr txBox="1"/>
          <p:nvPr/>
        </p:nvSpPr>
        <p:spPr>
          <a:xfrm>
            <a:off x="8367178" y="375621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1" name="TextBox 800">
            <a:extLst>
              <a:ext uri="{FF2B5EF4-FFF2-40B4-BE49-F238E27FC236}">
                <a16:creationId xmlns:a16="http://schemas.microsoft.com/office/drawing/2014/main" id="{AA7C1FA2-1E2B-4F34-9173-AEAC6032F298}"/>
              </a:ext>
            </a:extLst>
          </p:cNvPr>
          <p:cNvSpPr txBox="1"/>
          <p:nvPr/>
        </p:nvSpPr>
        <p:spPr>
          <a:xfrm>
            <a:off x="9210266" y="3747649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2" name="TextBox 801">
            <a:extLst>
              <a:ext uri="{FF2B5EF4-FFF2-40B4-BE49-F238E27FC236}">
                <a16:creationId xmlns:a16="http://schemas.microsoft.com/office/drawing/2014/main" id="{1278776C-B6F7-4554-8B0D-6F1CA6084CFD}"/>
              </a:ext>
            </a:extLst>
          </p:cNvPr>
          <p:cNvSpPr txBox="1"/>
          <p:nvPr/>
        </p:nvSpPr>
        <p:spPr>
          <a:xfrm>
            <a:off x="8194104" y="5118705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self.dw=np.dot(self.X.T, 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3" name="TextBox 802">
            <a:extLst>
              <a:ext uri="{FF2B5EF4-FFF2-40B4-BE49-F238E27FC236}">
                <a16:creationId xmlns:a16="http://schemas.microsoft.com/office/drawing/2014/main" id="{DFF7027B-8A5A-4F43-BB32-880AB8234FCF}"/>
              </a:ext>
            </a:extLst>
          </p:cNvPr>
          <p:cNvSpPr txBox="1"/>
          <p:nvPr/>
        </p:nvSpPr>
        <p:spPr>
          <a:xfrm>
            <a:off x="9879549" y="531524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4" name="TextBox 803">
            <a:extLst>
              <a:ext uri="{FF2B5EF4-FFF2-40B4-BE49-F238E27FC236}">
                <a16:creationId xmlns:a16="http://schemas.microsoft.com/office/drawing/2014/main" id="{B79E77CA-7DF0-4B57-9D03-478E9CC5F3D4}"/>
              </a:ext>
            </a:extLst>
          </p:cNvPr>
          <p:cNvSpPr txBox="1"/>
          <p:nvPr/>
        </p:nvSpPr>
        <p:spPr>
          <a:xfrm>
            <a:off x="9226127" y="532252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5" name="TextBox 804">
            <a:extLst>
              <a:ext uri="{FF2B5EF4-FFF2-40B4-BE49-F238E27FC236}">
                <a16:creationId xmlns:a16="http://schemas.microsoft.com/office/drawing/2014/main" id="{64478292-2001-4D87-BE67-C69C03EFF14E}"/>
              </a:ext>
            </a:extLst>
          </p:cNvPr>
          <p:cNvSpPr txBox="1"/>
          <p:nvPr/>
        </p:nvSpPr>
        <p:spPr>
          <a:xfrm>
            <a:off x="8182759" y="5315547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6" name="TextBox 805">
            <a:extLst>
              <a:ext uri="{FF2B5EF4-FFF2-40B4-BE49-F238E27FC236}">
                <a16:creationId xmlns:a16="http://schemas.microsoft.com/office/drawing/2014/main" id="{C64B49F5-B23B-4179-A9EE-62F961A363B3}"/>
              </a:ext>
            </a:extLst>
          </p:cNvPr>
          <p:cNvSpPr txBox="1"/>
          <p:nvPr/>
        </p:nvSpPr>
        <p:spPr>
          <a:xfrm>
            <a:off x="8183464" y="4611438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dout=np.dot(dout, self.W.T,)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7" name="TextBox 806">
            <a:extLst>
              <a:ext uri="{FF2B5EF4-FFF2-40B4-BE49-F238E27FC236}">
                <a16:creationId xmlns:a16="http://schemas.microsoft.com/office/drawing/2014/main" id="{20E5D014-B031-4944-8703-42FAB0EB8EE8}"/>
              </a:ext>
            </a:extLst>
          </p:cNvPr>
          <p:cNvSpPr txBox="1"/>
          <p:nvPr/>
        </p:nvSpPr>
        <p:spPr>
          <a:xfrm>
            <a:off x="9868909" y="4807978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8" name="TextBox 807">
            <a:extLst>
              <a:ext uri="{FF2B5EF4-FFF2-40B4-BE49-F238E27FC236}">
                <a16:creationId xmlns:a16="http://schemas.microsoft.com/office/drawing/2014/main" id="{C1EF83CB-666A-45DA-99C4-CA156EA94E06}"/>
              </a:ext>
            </a:extLst>
          </p:cNvPr>
          <p:cNvSpPr txBox="1"/>
          <p:nvPr/>
        </p:nvSpPr>
        <p:spPr>
          <a:xfrm>
            <a:off x="9215487" y="481525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9" name="TextBox 808">
            <a:extLst>
              <a:ext uri="{FF2B5EF4-FFF2-40B4-BE49-F238E27FC236}">
                <a16:creationId xmlns:a16="http://schemas.microsoft.com/office/drawing/2014/main" id="{754DCF67-11F9-4AF4-9CE0-B4DE76012E2B}"/>
              </a:ext>
            </a:extLst>
          </p:cNvPr>
          <p:cNvSpPr txBox="1"/>
          <p:nvPr/>
        </p:nvSpPr>
        <p:spPr>
          <a:xfrm>
            <a:off x="8172119" y="4808280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10" name="그룹 809">
            <a:extLst>
              <a:ext uri="{FF2B5EF4-FFF2-40B4-BE49-F238E27FC236}">
                <a16:creationId xmlns:a16="http://schemas.microsoft.com/office/drawing/2014/main" id="{1F857088-08E4-4E49-BA0C-BB505C077A21}"/>
              </a:ext>
            </a:extLst>
          </p:cNvPr>
          <p:cNvGrpSpPr/>
          <p:nvPr/>
        </p:nvGrpSpPr>
        <p:grpSpPr>
          <a:xfrm>
            <a:off x="8480550" y="3983660"/>
            <a:ext cx="1135226" cy="309607"/>
            <a:chOff x="6338470" y="3931722"/>
            <a:chExt cx="1135226" cy="309607"/>
          </a:xfrm>
        </p:grpSpPr>
        <p:sp>
          <p:nvSpPr>
            <p:cNvPr id="811" name="직사각형 810">
              <a:extLst>
                <a:ext uri="{FF2B5EF4-FFF2-40B4-BE49-F238E27FC236}">
                  <a16:creationId xmlns:a16="http://schemas.microsoft.com/office/drawing/2014/main" id="{069FD313-9EEE-47B8-A9D4-C35C456E2002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2" name="직사각형 811">
              <a:extLst>
                <a:ext uri="{FF2B5EF4-FFF2-40B4-BE49-F238E27FC236}">
                  <a16:creationId xmlns:a16="http://schemas.microsoft.com/office/drawing/2014/main" id="{070CE7EE-B37A-40A8-BB43-73D457D4E747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3" name="직사각형 812">
              <a:extLst>
                <a:ext uri="{FF2B5EF4-FFF2-40B4-BE49-F238E27FC236}">
                  <a16:creationId xmlns:a16="http://schemas.microsoft.com/office/drawing/2014/main" id="{661D5280-7A65-4DF0-BFC8-9DB8DEC81708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4" name="직사각형 813">
              <a:extLst>
                <a:ext uri="{FF2B5EF4-FFF2-40B4-BE49-F238E27FC236}">
                  <a16:creationId xmlns:a16="http://schemas.microsoft.com/office/drawing/2014/main" id="{6ACFCBA7-C452-4CE1-A454-B8D9FB62838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5" name="직사각형 814">
              <a:extLst>
                <a:ext uri="{FF2B5EF4-FFF2-40B4-BE49-F238E27FC236}">
                  <a16:creationId xmlns:a16="http://schemas.microsoft.com/office/drawing/2014/main" id="{40FF5D8C-4BB4-4583-A397-1C0FFEEA5A2D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AF737D8A-2FB1-4ABB-8C51-70EFE4259F77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DF9FEEDE-05EB-4771-9664-99AFEA6A0D99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AF04DB0A-8B82-4304-9CAB-5A06FF6FB1E3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9" name="직사각형 818">
              <a:extLst>
                <a:ext uri="{FF2B5EF4-FFF2-40B4-BE49-F238E27FC236}">
                  <a16:creationId xmlns:a16="http://schemas.microsoft.com/office/drawing/2014/main" id="{E2C08094-9775-4079-A382-BEDE9322E859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0" name="직사각형 819">
              <a:extLst>
                <a:ext uri="{FF2B5EF4-FFF2-40B4-BE49-F238E27FC236}">
                  <a16:creationId xmlns:a16="http://schemas.microsoft.com/office/drawing/2014/main" id="{B7EF464B-315F-4AA9-89C8-CC7A04477AE8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1" name="직사각형 820">
              <a:extLst>
                <a:ext uri="{FF2B5EF4-FFF2-40B4-BE49-F238E27FC236}">
                  <a16:creationId xmlns:a16="http://schemas.microsoft.com/office/drawing/2014/main" id="{154CA912-22D5-4A1F-BB18-5CD65BBA0D82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2" name="직사각형 821">
              <a:extLst>
                <a:ext uri="{FF2B5EF4-FFF2-40B4-BE49-F238E27FC236}">
                  <a16:creationId xmlns:a16="http://schemas.microsoft.com/office/drawing/2014/main" id="{4FAE5048-B561-431C-A075-F80B86DB95D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3" name="직사각형 822">
              <a:extLst>
                <a:ext uri="{FF2B5EF4-FFF2-40B4-BE49-F238E27FC236}">
                  <a16:creationId xmlns:a16="http://schemas.microsoft.com/office/drawing/2014/main" id="{B1DB5144-2233-4B78-B0D4-EE8BD2AC7690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4B882D11-59F4-41D0-BEB0-62B3501D6F04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5" name="직사각형 824">
              <a:extLst>
                <a:ext uri="{FF2B5EF4-FFF2-40B4-BE49-F238E27FC236}">
                  <a16:creationId xmlns:a16="http://schemas.microsoft.com/office/drawing/2014/main" id="{D17FC840-BE37-4320-AAD3-E4084F4FAD4C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6" name="직사각형 825">
              <a:extLst>
                <a:ext uri="{FF2B5EF4-FFF2-40B4-BE49-F238E27FC236}">
                  <a16:creationId xmlns:a16="http://schemas.microsoft.com/office/drawing/2014/main" id="{3BDCDABA-F78B-416A-ABE8-5B13EABF012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84D34C37-DBA8-4B6C-A0B9-3BDCC919284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8" name="직사각형 827">
              <a:extLst>
                <a:ext uri="{FF2B5EF4-FFF2-40B4-BE49-F238E27FC236}">
                  <a16:creationId xmlns:a16="http://schemas.microsoft.com/office/drawing/2014/main" id="{1E5822AA-E4B9-4CFE-B167-71F82CC92A4E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D60C744A-18BB-4087-A10C-13C4399A223F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52D15C08-9504-4916-BDE8-C2BF485D1F23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FF70F484-6BA3-4E13-94BD-5E971EFF9C1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8D39CF46-446C-4AFC-8D15-DA484D6961BC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A7AA482A-BD36-4A81-BF69-AB0EFA1FE444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9151EE15-C429-4816-8200-5978F4702FA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7F06445D-2209-4061-88B0-499F6771BCEB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570FCCFD-7775-4ACD-BF71-C3FD501CD27C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2B4EF9A9-B256-444C-996A-DF8DEBA7CA4F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E503C3C0-400C-493F-94B3-40EFB36E538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9" name="직사각형 838">
              <a:extLst>
                <a:ext uri="{FF2B5EF4-FFF2-40B4-BE49-F238E27FC236}">
                  <a16:creationId xmlns:a16="http://schemas.microsoft.com/office/drawing/2014/main" id="{9EA09705-7933-437D-B808-A7080F03B56D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0E5F9B40-3DBB-4C92-BE04-B17AEEC4B6C7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E3B9C798-B90E-4AE9-BC04-9D673192065F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DAFB6304-8A13-418E-A17B-FA479282EE11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6CF99FB4-C9DC-4A92-9957-FF95BA16BFC4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44" name="TextBox 843">
            <a:extLst>
              <a:ext uri="{FF2B5EF4-FFF2-40B4-BE49-F238E27FC236}">
                <a16:creationId xmlns:a16="http://schemas.microsoft.com/office/drawing/2014/main" id="{ECE268C2-C16B-4711-9382-C30C7B4DD67F}"/>
              </a:ext>
            </a:extLst>
          </p:cNvPr>
          <p:cNvSpPr txBox="1"/>
          <p:nvPr/>
        </p:nvSpPr>
        <p:spPr>
          <a:xfrm>
            <a:off x="8317838" y="3558726"/>
            <a:ext cx="18069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dout=dout[self.mask]=0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5" name="TextBox 844">
            <a:extLst>
              <a:ext uri="{FF2B5EF4-FFF2-40B4-BE49-F238E27FC236}">
                <a16:creationId xmlns:a16="http://schemas.microsoft.com/office/drawing/2014/main" id="{DC895D31-801C-4DDE-A81E-BCFB2237E092}"/>
              </a:ext>
            </a:extLst>
          </p:cNvPr>
          <p:cNvSpPr txBox="1"/>
          <p:nvPr/>
        </p:nvSpPr>
        <p:spPr>
          <a:xfrm>
            <a:off x="8330912" y="2769229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6" name="TextBox 845">
            <a:extLst>
              <a:ext uri="{FF2B5EF4-FFF2-40B4-BE49-F238E27FC236}">
                <a16:creationId xmlns:a16="http://schemas.microsoft.com/office/drawing/2014/main" id="{451795C4-7CC1-42CC-BFD4-BA80B4FC3B13}"/>
              </a:ext>
            </a:extLst>
          </p:cNvPr>
          <p:cNvSpPr txBox="1"/>
          <p:nvPr/>
        </p:nvSpPr>
        <p:spPr>
          <a:xfrm>
            <a:off x="9174000" y="2760663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47" name="그룹 846">
            <a:extLst>
              <a:ext uri="{FF2B5EF4-FFF2-40B4-BE49-F238E27FC236}">
                <a16:creationId xmlns:a16="http://schemas.microsoft.com/office/drawing/2014/main" id="{6B45C616-E3AD-46D4-BB77-D86253762F12}"/>
              </a:ext>
            </a:extLst>
          </p:cNvPr>
          <p:cNvGrpSpPr/>
          <p:nvPr/>
        </p:nvGrpSpPr>
        <p:grpSpPr>
          <a:xfrm>
            <a:off x="8444284" y="2996674"/>
            <a:ext cx="1135226" cy="309607"/>
            <a:chOff x="6338470" y="3931722"/>
            <a:chExt cx="1135226" cy="309607"/>
          </a:xfrm>
        </p:grpSpPr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C7A883A3-7219-4B73-9A9D-63CDA9F92655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8160EE21-396A-460A-94CD-B826379C460D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E3465175-B3F4-4AD5-AD3A-2051AF20AB2D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032629A5-6F77-42E7-9D76-D96E542DA699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B8CCDF0F-A4D8-45FE-8A32-3187DA078F2F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3" name="직사각형 852">
              <a:extLst>
                <a:ext uri="{FF2B5EF4-FFF2-40B4-BE49-F238E27FC236}">
                  <a16:creationId xmlns:a16="http://schemas.microsoft.com/office/drawing/2014/main" id="{7C70D3A7-38CA-43BE-9264-7A94A43F1BDB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4" name="직사각형 853">
              <a:extLst>
                <a:ext uri="{FF2B5EF4-FFF2-40B4-BE49-F238E27FC236}">
                  <a16:creationId xmlns:a16="http://schemas.microsoft.com/office/drawing/2014/main" id="{53E1CF8E-6CB7-4E82-A61C-B015EF2E54A0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5" name="직사각형 854">
              <a:extLst>
                <a:ext uri="{FF2B5EF4-FFF2-40B4-BE49-F238E27FC236}">
                  <a16:creationId xmlns:a16="http://schemas.microsoft.com/office/drawing/2014/main" id="{63B6C0B1-AE03-4970-BB65-12535A28E06A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6" name="직사각형 855">
              <a:extLst>
                <a:ext uri="{FF2B5EF4-FFF2-40B4-BE49-F238E27FC236}">
                  <a16:creationId xmlns:a16="http://schemas.microsoft.com/office/drawing/2014/main" id="{83C761C9-F666-4DBD-8FB4-653A7669CDA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7" name="직사각형 856">
              <a:extLst>
                <a:ext uri="{FF2B5EF4-FFF2-40B4-BE49-F238E27FC236}">
                  <a16:creationId xmlns:a16="http://schemas.microsoft.com/office/drawing/2014/main" id="{C9833892-809B-401B-AFA4-FC0BE6AB178F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8" name="직사각형 857">
              <a:extLst>
                <a:ext uri="{FF2B5EF4-FFF2-40B4-BE49-F238E27FC236}">
                  <a16:creationId xmlns:a16="http://schemas.microsoft.com/office/drawing/2014/main" id="{D960B4A3-BA0E-4626-A30C-AE33C0FAA6FB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9" name="직사각형 858">
              <a:extLst>
                <a:ext uri="{FF2B5EF4-FFF2-40B4-BE49-F238E27FC236}">
                  <a16:creationId xmlns:a16="http://schemas.microsoft.com/office/drawing/2014/main" id="{DC2C3FF0-0EE0-413F-85D6-6286D4AA91B3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0" name="직사각형 859">
              <a:extLst>
                <a:ext uri="{FF2B5EF4-FFF2-40B4-BE49-F238E27FC236}">
                  <a16:creationId xmlns:a16="http://schemas.microsoft.com/office/drawing/2014/main" id="{4918F126-484F-417C-B821-026447766151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1" name="직사각형 860">
              <a:extLst>
                <a:ext uri="{FF2B5EF4-FFF2-40B4-BE49-F238E27FC236}">
                  <a16:creationId xmlns:a16="http://schemas.microsoft.com/office/drawing/2014/main" id="{DB09CD54-34D6-43FA-B89D-4291B6D4D6EB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DD58C569-69C3-4901-9F98-28E1C081A69F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65F0A879-C365-411F-A7D5-6411AE22DBC6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5AE2A6FA-A01B-417D-A368-531377514335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0167F201-597C-46BE-9983-D9D0AFBD0CB7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82CD8DCD-0A48-4D58-8BF0-875FAEF32265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B87838E1-2CF6-4C17-8287-483CF6C1410E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8" name="직사각형 867">
              <a:extLst>
                <a:ext uri="{FF2B5EF4-FFF2-40B4-BE49-F238E27FC236}">
                  <a16:creationId xmlns:a16="http://schemas.microsoft.com/office/drawing/2014/main" id="{97D4E4CC-CAB2-4279-8846-77A76DB2DA4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9A1B7DAC-FD29-4AD4-BB5A-8323831F4508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ED320DEA-FF12-4B2F-AC3B-309F93992FA2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A6EEDD48-FF5A-4239-A8DD-6C00805F22B5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C4F423B6-18F4-4C04-AF4C-B973C89C9898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3118F3DF-7B03-4BE0-8FC5-0A88B577E57A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C7361BB1-2A26-4F2B-AE0B-B3915E2A85FD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5" name="직사각형 874">
              <a:extLst>
                <a:ext uri="{FF2B5EF4-FFF2-40B4-BE49-F238E27FC236}">
                  <a16:creationId xmlns:a16="http://schemas.microsoft.com/office/drawing/2014/main" id="{27612C97-40B3-4AEE-B9A8-A36EBE269555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9D349DE6-91ED-4969-BDB9-D50F8F21851A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7" name="직사각형 876">
              <a:extLst>
                <a:ext uri="{FF2B5EF4-FFF2-40B4-BE49-F238E27FC236}">
                  <a16:creationId xmlns:a16="http://schemas.microsoft.com/office/drawing/2014/main" id="{CD9FFF96-9FEB-4B05-95D3-417D092122F0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BD24A784-AEFE-42F3-A158-54FCD1D38ED4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784087A1-74EB-4F00-830B-CE75936DD68B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4D63DA56-FAFC-4BD8-97F1-362938FD2D70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81" name="TextBox 880">
            <a:extLst>
              <a:ext uri="{FF2B5EF4-FFF2-40B4-BE49-F238E27FC236}">
                <a16:creationId xmlns:a16="http://schemas.microsoft.com/office/drawing/2014/main" id="{8E439FD1-4C30-47E1-8499-69E2D7CECD02}"/>
              </a:ext>
            </a:extLst>
          </p:cNvPr>
          <p:cNvSpPr txBox="1"/>
          <p:nvPr/>
        </p:nvSpPr>
        <p:spPr>
          <a:xfrm>
            <a:off x="8120366" y="2216739"/>
            <a:ext cx="26074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self.dw=np.dot(self.X.T, 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2" name="TextBox 881">
            <a:extLst>
              <a:ext uri="{FF2B5EF4-FFF2-40B4-BE49-F238E27FC236}">
                <a16:creationId xmlns:a16="http://schemas.microsoft.com/office/drawing/2014/main" id="{C81679AB-0384-48A9-B511-A430FE0A1D8D}"/>
              </a:ext>
            </a:extLst>
          </p:cNvPr>
          <p:cNvSpPr txBox="1"/>
          <p:nvPr/>
        </p:nvSpPr>
        <p:spPr>
          <a:xfrm>
            <a:off x="9890894" y="242920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3" name="TextBox 882">
            <a:extLst>
              <a:ext uri="{FF2B5EF4-FFF2-40B4-BE49-F238E27FC236}">
                <a16:creationId xmlns:a16="http://schemas.microsoft.com/office/drawing/2014/main" id="{3F7938CE-58BC-481C-A7D9-583C13E90449}"/>
              </a:ext>
            </a:extLst>
          </p:cNvPr>
          <p:cNvSpPr txBox="1"/>
          <p:nvPr/>
        </p:nvSpPr>
        <p:spPr>
          <a:xfrm>
            <a:off x="9152389" y="2420559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4" name="TextBox 883">
            <a:extLst>
              <a:ext uri="{FF2B5EF4-FFF2-40B4-BE49-F238E27FC236}">
                <a16:creationId xmlns:a16="http://schemas.microsoft.com/office/drawing/2014/main" id="{040B05FD-D90D-4C2A-9DCF-E54D80A66F3A}"/>
              </a:ext>
            </a:extLst>
          </p:cNvPr>
          <p:cNvSpPr txBox="1"/>
          <p:nvPr/>
        </p:nvSpPr>
        <p:spPr>
          <a:xfrm>
            <a:off x="8109021" y="241358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2972419B-8D55-4F10-9E79-B51821D901B0}"/>
              </a:ext>
            </a:extLst>
          </p:cNvPr>
          <p:cNvSpPr/>
          <p:nvPr/>
        </p:nvSpPr>
        <p:spPr>
          <a:xfrm flipV="1">
            <a:off x="7836115" y="2027505"/>
            <a:ext cx="317208" cy="4546630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8C9CE-22EF-4B56-B0D4-23925209BF12}"/>
              </a:ext>
            </a:extLst>
          </p:cNvPr>
          <p:cNvSpPr txBox="1"/>
          <p:nvPr/>
        </p:nvSpPr>
        <p:spPr>
          <a:xfrm>
            <a:off x="7465064" y="6601735"/>
            <a:ext cx="1669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역방향연산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backword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5" name="TextBox 884">
            <a:extLst>
              <a:ext uri="{FF2B5EF4-FFF2-40B4-BE49-F238E27FC236}">
                <a16:creationId xmlns:a16="http://schemas.microsoft.com/office/drawing/2014/main" id="{DD096088-6CA7-422E-9CBC-3C4D0AB6CD6F}"/>
              </a:ext>
            </a:extLst>
          </p:cNvPr>
          <p:cNvSpPr txBox="1"/>
          <p:nvPr/>
        </p:nvSpPr>
        <p:spPr>
          <a:xfrm>
            <a:off x="9547167" y="5952358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y-t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6" name="TextBox 885">
            <a:extLst>
              <a:ext uri="{FF2B5EF4-FFF2-40B4-BE49-F238E27FC236}">
                <a16:creationId xmlns:a16="http://schemas.microsoft.com/office/drawing/2014/main" id="{28045C29-9A01-4016-8678-7BA4927CF01C}"/>
              </a:ext>
            </a:extLst>
          </p:cNvPr>
          <p:cNvSpPr txBox="1"/>
          <p:nvPr/>
        </p:nvSpPr>
        <p:spPr>
          <a:xfrm>
            <a:off x="8996561" y="5588936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7" name="TextBox 886">
            <a:extLst>
              <a:ext uri="{FF2B5EF4-FFF2-40B4-BE49-F238E27FC236}">
                <a16:creationId xmlns:a16="http://schemas.microsoft.com/office/drawing/2014/main" id="{01A39FB9-369D-4ABD-B3AF-E63E211BDA3A}"/>
              </a:ext>
            </a:extLst>
          </p:cNvPr>
          <p:cNvSpPr txBox="1"/>
          <p:nvPr/>
        </p:nvSpPr>
        <p:spPr>
          <a:xfrm>
            <a:off x="5352601" y="6333481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self.db=np.sum(dout, axis=0)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8" name="TextBox 887">
            <a:extLst>
              <a:ext uri="{FF2B5EF4-FFF2-40B4-BE49-F238E27FC236}">
                <a16:creationId xmlns:a16="http://schemas.microsoft.com/office/drawing/2014/main" id="{0FAB9B93-5BBF-4059-9197-236A014B65A3}"/>
              </a:ext>
            </a:extLst>
          </p:cNvPr>
          <p:cNvSpPr txBox="1"/>
          <p:nvPr/>
        </p:nvSpPr>
        <p:spPr>
          <a:xfrm>
            <a:off x="8105625" y="1602956"/>
            <a:ext cx="26074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self.dx=np.dot(dout, self.W.T)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9" name="TextBox 888">
            <a:extLst>
              <a:ext uri="{FF2B5EF4-FFF2-40B4-BE49-F238E27FC236}">
                <a16:creationId xmlns:a16="http://schemas.microsoft.com/office/drawing/2014/main" id="{FE4B73AC-3245-485C-9E17-A800E30C0DA9}"/>
              </a:ext>
            </a:extLst>
          </p:cNvPr>
          <p:cNvSpPr txBox="1"/>
          <p:nvPr/>
        </p:nvSpPr>
        <p:spPr>
          <a:xfrm>
            <a:off x="9876153" y="1815423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0" name="TextBox 889">
            <a:extLst>
              <a:ext uri="{FF2B5EF4-FFF2-40B4-BE49-F238E27FC236}">
                <a16:creationId xmlns:a16="http://schemas.microsoft.com/office/drawing/2014/main" id="{F36B83D5-51E7-4779-AACA-E5B4260A6798}"/>
              </a:ext>
            </a:extLst>
          </p:cNvPr>
          <p:cNvSpPr txBox="1"/>
          <p:nvPr/>
        </p:nvSpPr>
        <p:spPr>
          <a:xfrm>
            <a:off x="9137648" y="180677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1" name="TextBox 890">
            <a:extLst>
              <a:ext uri="{FF2B5EF4-FFF2-40B4-BE49-F238E27FC236}">
                <a16:creationId xmlns:a16="http://schemas.microsoft.com/office/drawing/2014/main" id="{2106398D-7A7E-4D6F-8532-583696C95BAA}"/>
              </a:ext>
            </a:extLst>
          </p:cNvPr>
          <p:cNvSpPr txBox="1"/>
          <p:nvPr/>
        </p:nvSpPr>
        <p:spPr>
          <a:xfrm>
            <a:off x="8094280" y="1799798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3269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95043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확률적 경사 하강법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(SGD)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2A13DD1-CE11-4534-AD9F-7596AB0EC296}"/>
              </a:ext>
            </a:extLst>
          </p:cNvPr>
          <p:cNvSpPr txBox="1"/>
          <p:nvPr/>
        </p:nvSpPr>
        <p:spPr>
          <a:xfrm>
            <a:off x="768774" y="2316480"/>
            <a:ext cx="8250977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class SGD: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확률적 경사 하강법（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Stochastic Gradient Descent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）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"""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56402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blipFill>
                <a:blip r:embed="rId3"/>
                <a:stretch>
                  <a:fillRect l="-1966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CC7BDD7F-CAD3-43B5-9226-82F0AAF1A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16" y="2224485"/>
            <a:ext cx="3459480" cy="336295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6393353" y="1264920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353" y="1264920"/>
                <a:ext cx="3146439" cy="369332"/>
              </a:xfrm>
              <a:prstGeom prst="rect">
                <a:avLst/>
              </a:prstGeom>
              <a:blipFill>
                <a:blip r:embed="rId5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984BA5E7-CBED-4DAB-901D-BC3E9BADB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8247" y="2224485"/>
            <a:ext cx="3395548" cy="3364992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4D64AE7-EB65-4232-A6C6-011A30821A82}"/>
              </a:ext>
            </a:extLst>
          </p:cNvPr>
          <p:cNvCxnSpPr/>
          <p:nvPr/>
        </p:nvCxnSpPr>
        <p:spPr>
          <a:xfrm flipV="1">
            <a:off x="4645458" y="988194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ADBA2CA-A307-4FB8-B4C2-4C21EB9F24F4}"/>
              </a:ext>
            </a:extLst>
          </p:cNvPr>
          <p:cNvCxnSpPr>
            <a:cxnSpLocks/>
          </p:cNvCxnSpPr>
          <p:nvPr/>
        </p:nvCxnSpPr>
        <p:spPr>
          <a:xfrm flipV="1">
            <a:off x="4570001" y="2059004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6A2F9B83-0E45-4AFA-850C-9101CB8FD03C}"/>
              </a:ext>
            </a:extLst>
          </p:cNvPr>
          <p:cNvSpPr/>
          <p:nvPr/>
        </p:nvSpPr>
        <p:spPr>
          <a:xfrm>
            <a:off x="2956308" y="1296670"/>
            <a:ext cx="3875910" cy="782748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977F939-160A-4329-9E48-1C935AC7B9BB}"/>
              </a:ext>
            </a:extLst>
          </p:cNvPr>
          <p:cNvSpPr/>
          <p:nvPr/>
        </p:nvSpPr>
        <p:spPr>
          <a:xfrm>
            <a:off x="3387010" y="143935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589570-09AE-4D18-98D4-A70460DFB5E1}"/>
              </a:ext>
            </a:extLst>
          </p:cNvPr>
          <p:cNvSpPr txBox="1"/>
          <p:nvPr/>
        </p:nvSpPr>
        <p:spPr>
          <a:xfrm>
            <a:off x="4741712" y="199684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9396B1-C84D-43D3-9835-4D32317BF44C}"/>
              </a:ext>
            </a:extLst>
          </p:cNvPr>
          <p:cNvSpPr txBox="1"/>
          <p:nvPr/>
        </p:nvSpPr>
        <p:spPr>
          <a:xfrm>
            <a:off x="4553842" y="9776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BAEFA5E-06A2-4D35-8B3C-8C3EA9E3B1E8}"/>
              </a:ext>
            </a:extLst>
          </p:cNvPr>
          <p:cNvCxnSpPr/>
          <p:nvPr/>
        </p:nvCxnSpPr>
        <p:spPr>
          <a:xfrm flipV="1">
            <a:off x="4666254" y="2490581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BAA54E5-41D8-438A-B70A-BCD4311D2EB8}"/>
              </a:ext>
            </a:extLst>
          </p:cNvPr>
          <p:cNvCxnSpPr>
            <a:cxnSpLocks/>
          </p:cNvCxnSpPr>
          <p:nvPr/>
        </p:nvCxnSpPr>
        <p:spPr>
          <a:xfrm flipV="1">
            <a:off x="4590797" y="3561391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0C514B2F-62FE-4D5D-9C33-6D980579DB04}"/>
              </a:ext>
            </a:extLst>
          </p:cNvPr>
          <p:cNvSpPr/>
          <p:nvPr/>
        </p:nvSpPr>
        <p:spPr>
          <a:xfrm>
            <a:off x="4785328" y="2767307"/>
            <a:ext cx="513710" cy="794084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2A9BE9C-3B8A-4591-B898-92480DC08166}"/>
              </a:ext>
            </a:extLst>
          </p:cNvPr>
          <p:cNvSpPr/>
          <p:nvPr/>
        </p:nvSpPr>
        <p:spPr>
          <a:xfrm>
            <a:off x="4988697" y="3429000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FA6709-2A70-4F4E-A1E5-B23124016CC4}"/>
              </a:ext>
            </a:extLst>
          </p:cNvPr>
          <p:cNvSpPr txBox="1"/>
          <p:nvPr/>
        </p:nvSpPr>
        <p:spPr>
          <a:xfrm>
            <a:off x="5083716" y="346446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2E365B-B1F8-4CCC-B711-662BA2FFC8D0}"/>
              </a:ext>
            </a:extLst>
          </p:cNvPr>
          <p:cNvSpPr txBox="1"/>
          <p:nvPr/>
        </p:nvSpPr>
        <p:spPr>
          <a:xfrm>
            <a:off x="4199258" y="264429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70F365-36FC-43D3-B777-549D16773514}"/>
              </a:ext>
            </a:extLst>
          </p:cNvPr>
          <p:cNvSpPr txBox="1"/>
          <p:nvPr/>
        </p:nvSpPr>
        <p:spPr>
          <a:xfrm>
            <a:off x="1039893" y="474137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27E145-86F1-4BEF-B509-489B6D8E4FDF}"/>
              </a:ext>
            </a:extLst>
          </p:cNvPr>
          <p:cNvSpPr txBox="1"/>
          <p:nvPr/>
        </p:nvSpPr>
        <p:spPr>
          <a:xfrm>
            <a:off x="2527673" y="460345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CE9D45-B5CC-40D7-A452-B2AF00E8FA3B}"/>
              </a:ext>
            </a:extLst>
          </p:cNvPr>
          <p:cNvSpPr txBox="1"/>
          <p:nvPr/>
        </p:nvSpPr>
        <p:spPr>
          <a:xfrm>
            <a:off x="1510530" y="418494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4CA8A4C-BF9B-44A5-9330-D117C5B498E5}"/>
              </a:ext>
            </a:extLst>
          </p:cNvPr>
          <p:cNvSpPr/>
          <p:nvPr/>
        </p:nvSpPr>
        <p:spPr>
          <a:xfrm>
            <a:off x="2408587" y="447378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5188DC9-F90D-4B4A-9A06-EC22814608DC}"/>
              </a:ext>
            </a:extLst>
          </p:cNvPr>
          <p:cNvSpPr/>
          <p:nvPr/>
        </p:nvSpPr>
        <p:spPr>
          <a:xfrm>
            <a:off x="6505784" y="3164349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837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배열의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6873061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CE08E-0105-46C4-B587-D80605589EBF}"/>
              </a:ext>
            </a:extLst>
          </p:cNvPr>
          <p:cNvSpPr txBox="1"/>
          <p:nvPr/>
        </p:nvSpPr>
        <p:spPr>
          <a:xfrm>
            <a:off x="7790795" y="218127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85E28BA-D061-4F1B-8A6F-ECDAAF9802B6}"/>
              </a:ext>
            </a:extLst>
          </p:cNvPr>
          <p:cNvSpPr/>
          <p:nvPr/>
        </p:nvSpPr>
        <p:spPr>
          <a:xfrm>
            <a:off x="8145379" y="22017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594A3C-9E69-4B70-B35E-0FE3A9D4FEC8}"/>
              </a:ext>
            </a:extLst>
          </p:cNvPr>
          <p:cNvSpPr/>
          <p:nvPr/>
        </p:nvSpPr>
        <p:spPr>
          <a:xfrm>
            <a:off x="8700837" y="22017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5C792E-1D1C-44BD-A324-5F952B18B2FB}"/>
              </a:ext>
            </a:extLst>
          </p:cNvPr>
          <p:cNvSpPr/>
          <p:nvPr/>
        </p:nvSpPr>
        <p:spPr>
          <a:xfrm>
            <a:off x="8145379" y="28875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FF1F80-47BA-4E09-94D6-1096DCDCD94F}"/>
              </a:ext>
            </a:extLst>
          </p:cNvPr>
          <p:cNvSpPr/>
          <p:nvPr/>
        </p:nvSpPr>
        <p:spPr>
          <a:xfrm>
            <a:off x="8700837" y="28875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25C21E-7601-439E-808E-56C7C5F2A82E}"/>
              </a:ext>
            </a:extLst>
          </p:cNvPr>
          <p:cNvSpPr txBox="1"/>
          <p:nvPr/>
        </p:nvSpPr>
        <p:spPr>
          <a:xfrm>
            <a:off x="7790795" y="286707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781D99-A68F-400A-AB40-0FA41B262F2C}"/>
              </a:ext>
            </a:extLst>
          </p:cNvPr>
          <p:cNvSpPr txBox="1"/>
          <p:nvPr/>
        </p:nvSpPr>
        <p:spPr>
          <a:xfrm>
            <a:off x="7443584" y="355287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x*w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F5484A-4349-4AD5-B84F-ED702AAE5A57}"/>
              </a:ext>
            </a:extLst>
          </p:cNvPr>
          <p:cNvSpPr/>
          <p:nvPr/>
        </p:nvSpPr>
        <p:spPr>
          <a:xfrm>
            <a:off x="8145379" y="35733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CCDB8F-3EA5-415C-8432-9E4B28DE37F8}"/>
              </a:ext>
            </a:extLst>
          </p:cNvPr>
          <p:cNvSpPr/>
          <p:nvPr/>
        </p:nvSpPr>
        <p:spPr>
          <a:xfrm>
            <a:off x="8700837" y="35733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429DEC-8E3B-4DE0-B418-4BC3AA607D6D}"/>
              </a:ext>
            </a:extLst>
          </p:cNvPr>
          <p:cNvSpPr txBox="1"/>
          <p:nvPr/>
        </p:nvSpPr>
        <p:spPr>
          <a:xfrm>
            <a:off x="7640938" y="5655000"/>
            <a:ext cx="23936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np.sum(x*w)+b</a:t>
            </a: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내적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B2CA3D-77D6-4134-A21B-4BC5DB1423FB}"/>
              </a:ext>
            </a:extLst>
          </p:cNvPr>
          <p:cNvSpPr txBox="1"/>
          <p:nvPr/>
        </p:nvSpPr>
        <p:spPr>
          <a:xfrm>
            <a:off x="7736061" y="816369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[1,2,3]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2467A6-2808-450F-8EC7-56072C7AF584}"/>
              </a:ext>
            </a:extLst>
          </p:cNvPr>
          <p:cNvSpPr/>
          <p:nvPr/>
        </p:nvSpPr>
        <p:spPr>
          <a:xfrm>
            <a:off x="7940233" y="1377387"/>
            <a:ext cx="281651" cy="2816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7D6D74A-789F-4294-9A34-E44CE73016B7}"/>
              </a:ext>
            </a:extLst>
          </p:cNvPr>
          <p:cNvSpPr/>
          <p:nvPr/>
        </p:nvSpPr>
        <p:spPr>
          <a:xfrm>
            <a:off x="8696915" y="1388961"/>
            <a:ext cx="281651" cy="2816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14BD94-E3C9-4C17-AAB7-854FECD9151A}"/>
              </a:ext>
            </a:extLst>
          </p:cNvPr>
          <p:cNvSpPr/>
          <p:nvPr/>
        </p:nvSpPr>
        <p:spPr>
          <a:xfrm>
            <a:off x="9453597" y="1400535"/>
            <a:ext cx="281651" cy="2816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CAA0F7DE-7AC8-48EE-8E60-158AA9332044}"/>
              </a:ext>
            </a:extLst>
          </p:cNvPr>
          <p:cNvCxnSpPr>
            <a:stCxn id="5" idx="3"/>
            <a:endCxn id="17" idx="1"/>
          </p:cNvCxnSpPr>
          <p:nvPr/>
        </p:nvCxnSpPr>
        <p:spPr>
          <a:xfrm>
            <a:off x="8221884" y="1518213"/>
            <a:ext cx="475031" cy="11574"/>
          </a:xfrm>
          <a:prstGeom prst="curvedConnector3">
            <a:avLst>
              <a:gd name="adj1" fmla="val 5000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CFA79090-3C95-4592-8F8D-8323A42FECBC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8978566" y="1529787"/>
            <a:ext cx="475031" cy="1157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AEA2BDC-721E-4CE3-A8CB-8647D5312B01}"/>
              </a:ext>
            </a:extLst>
          </p:cNvPr>
          <p:cNvSpPr txBox="1"/>
          <p:nvPr/>
        </p:nvSpPr>
        <p:spPr>
          <a:xfrm>
            <a:off x="7855911" y="4348742"/>
            <a:ext cx="2800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멤버곱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==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아다마르의 곱</a:t>
            </a:r>
          </a:p>
        </p:txBody>
      </p:sp>
    </p:spTree>
    <p:extLst>
      <p:ext uri="{BB962C8B-B14F-4D97-AF65-F5344CB8AC3E}">
        <p14:creationId xmlns:p14="http://schemas.microsoft.com/office/powerpoint/2010/main" val="71994400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blipFill>
                <a:blip r:embed="rId3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34276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/>
              <p:nvPr/>
            </p:nvSpPr>
            <p:spPr>
              <a:xfrm>
                <a:off x="1352671" y="1453896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671" y="1453896"/>
                <a:ext cx="2486001" cy="369332"/>
              </a:xfrm>
              <a:prstGeom prst="rect">
                <a:avLst/>
              </a:prstGeom>
              <a:blipFill>
                <a:blip r:embed="rId5"/>
                <a:stretch>
                  <a:fillRect l="-1961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9FF1F02-77E7-4E75-8443-4446D7C06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04" y="2342769"/>
            <a:ext cx="36576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39319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774192" y="1597152"/>
            <a:ext cx="8600431" cy="45243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Momentum: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모멘텀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SGD"""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momentum=0.9):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self.momentum = momentum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self.v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                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self.v[key] = self.momentum*self.v[key] - self.lr*grads[key]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+= self.v[key]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96929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07FB85F2-5E38-486D-80EE-2C4594E16754}"/>
              </a:ext>
            </a:extLst>
          </p:cNvPr>
          <p:cNvSpPr/>
          <p:nvPr/>
        </p:nvSpPr>
        <p:spPr>
          <a:xfrm rot="7963863">
            <a:off x="1175345" y="52281"/>
            <a:ext cx="3199812" cy="3340993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5335DE2-B49F-405E-A8BC-FE8135EC2CF9}"/>
              </a:ext>
            </a:extLst>
          </p:cNvPr>
          <p:cNvSpPr/>
          <p:nvPr/>
        </p:nvSpPr>
        <p:spPr>
          <a:xfrm>
            <a:off x="1798320" y="2712720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088821F-815F-414B-A954-20FEAB01B23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2001247" y="2915647"/>
            <a:ext cx="93923" cy="83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02746A11-F868-4B42-B6CB-979E6A83FAB8}"/>
              </a:ext>
            </a:extLst>
          </p:cNvPr>
          <p:cNvSpPr/>
          <p:nvPr/>
        </p:nvSpPr>
        <p:spPr>
          <a:xfrm>
            <a:off x="2120119" y="2950464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1DB0B9-DAB3-4D44-9280-BEF7D80803B1}"/>
              </a:ext>
            </a:extLst>
          </p:cNvPr>
          <p:cNvCxnSpPr>
            <a:cxnSpLocks/>
            <a:stCxn id="11" idx="5"/>
          </p:cNvCxnSpPr>
          <p:nvPr/>
        </p:nvCxnSpPr>
        <p:spPr>
          <a:xfrm>
            <a:off x="2323046" y="3153391"/>
            <a:ext cx="239680" cy="83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id="{D2CB9B20-19EE-401C-BBB4-10973023724A}"/>
              </a:ext>
            </a:extLst>
          </p:cNvPr>
          <p:cNvSpPr/>
          <p:nvPr/>
        </p:nvSpPr>
        <p:spPr>
          <a:xfrm>
            <a:off x="2560790" y="3117623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33C0E87-9EC7-4FB3-A7C1-DCF85B18C2B4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2798534" y="3236495"/>
            <a:ext cx="35166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51158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06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54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61204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27809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AdaGrad: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"""AdaGrad"""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73917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rad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CB31FFA-53E2-447A-8C62-2F429A721CF2}"/>
              </a:ext>
            </a:extLst>
          </p:cNvPr>
          <p:cNvCxnSpPr/>
          <p:nvPr/>
        </p:nvCxnSpPr>
        <p:spPr>
          <a:xfrm flipV="1">
            <a:off x="6935468" y="1236847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0464AED-0534-4D66-B59C-CC6C8092A06C}"/>
              </a:ext>
            </a:extLst>
          </p:cNvPr>
          <p:cNvCxnSpPr>
            <a:cxnSpLocks/>
          </p:cNvCxnSpPr>
          <p:nvPr/>
        </p:nvCxnSpPr>
        <p:spPr>
          <a:xfrm flipV="1">
            <a:off x="6860011" y="2307657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54BA20A8-1ECA-463B-B08C-E53385ED2072}"/>
              </a:ext>
            </a:extLst>
          </p:cNvPr>
          <p:cNvSpPr/>
          <p:nvPr/>
        </p:nvSpPr>
        <p:spPr>
          <a:xfrm>
            <a:off x="6839215" y="1513573"/>
            <a:ext cx="729428" cy="794084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F42993F-5243-4640-A787-BCF7D6A4FD0D}"/>
              </a:ext>
            </a:extLst>
          </p:cNvPr>
          <p:cNvSpPr/>
          <p:nvPr/>
        </p:nvSpPr>
        <p:spPr>
          <a:xfrm>
            <a:off x="7441538" y="1451410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9A2833-EEC4-487E-A4D4-66B90186E261}"/>
              </a:ext>
            </a:extLst>
          </p:cNvPr>
          <p:cNvSpPr txBox="1"/>
          <p:nvPr/>
        </p:nvSpPr>
        <p:spPr>
          <a:xfrm>
            <a:off x="6468472" y="139056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6B7BC2F-0494-4DE1-9363-24474F7E59BC}"/>
              </a:ext>
            </a:extLst>
          </p:cNvPr>
          <p:cNvCxnSpPr/>
          <p:nvPr/>
        </p:nvCxnSpPr>
        <p:spPr>
          <a:xfrm flipV="1">
            <a:off x="6956264" y="2739234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6F352AB-ACB2-410C-8D3F-0EFACA4E72C4}"/>
              </a:ext>
            </a:extLst>
          </p:cNvPr>
          <p:cNvCxnSpPr>
            <a:cxnSpLocks/>
          </p:cNvCxnSpPr>
          <p:nvPr/>
        </p:nvCxnSpPr>
        <p:spPr>
          <a:xfrm flipV="1">
            <a:off x="6880807" y="3810044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5586C3CF-629B-4A25-8084-E0FB63687FEB}"/>
              </a:ext>
            </a:extLst>
          </p:cNvPr>
          <p:cNvSpPr/>
          <p:nvPr/>
        </p:nvSpPr>
        <p:spPr>
          <a:xfrm>
            <a:off x="6066188" y="2998517"/>
            <a:ext cx="3988197" cy="794084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299475D-BEFE-4656-A34D-890D4582D57E}"/>
              </a:ext>
            </a:extLst>
          </p:cNvPr>
          <p:cNvSpPr/>
          <p:nvPr/>
        </p:nvSpPr>
        <p:spPr>
          <a:xfrm>
            <a:off x="5979804" y="2830788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329671-E488-4268-B098-AAC79BB5054B}"/>
              </a:ext>
            </a:extLst>
          </p:cNvPr>
          <p:cNvSpPr txBox="1"/>
          <p:nvPr/>
        </p:nvSpPr>
        <p:spPr>
          <a:xfrm>
            <a:off x="7373726" y="371312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84998E-0BF8-45BD-8C8B-F7BC62ABF5F6}"/>
              </a:ext>
            </a:extLst>
          </p:cNvPr>
          <p:cNvSpPr txBox="1"/>
          <p:nvPr/>
        </p:nvSpPr>
        <p:spPr>
          <a:xfrm>
            <a:off x="6489268" y="289295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ACB8D38-E73A-4B6E-8B56-E23DF6D29986}"/>
              </a:ext>
            </a:extLst>
          </p:cNvPr>
          <p:cNvCxnSpPr>
            <a:cxnSpLocks/>
          </p:cNvCxnSpPr>
          <p:nvPr/>
        </p:nvCxnSpPr>
        <p:spPr>
          <a:xfrm flipH="1">
            <a:off x="7186865" y="1072888"/>
            <a:ext cx="526267" cy="16922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FE2C4FB-E800-49F5-8FB4-A16AA88CADF8}"/>
              </a:ext>
            </a:extLst>
          </p:cNvPr>
          <p:cNvSpPr txBox="1"/>
          <p:nvPr/>
        </p:nvSpPr>
        <p:spPr>
          <a:xfrm>
            <a:off x="7402191" y="225919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EB60AD1-29BD-4F2B-ADE7-5E28F4A47C7F}"/>
              </a:ext>
            </a:extLst>
          </p:cNvPr>
          <p:cNvCxnSpPr>
            <a:cxnSpLocks/>
          </p:cNvCxnSpPr>
          <p:nvPr/>
        </p:nvCxnSpPr>
        <p:spPr>
          <a:xfrm>
            <a:off x="5534895" y="2685677"/>
            <a:ext cx="1867296" cy="10762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57EFD0A3-B709-4EEA-97E9-8BE5BBF5D6BF}"/>
              </a:ext>
            </a:extLst>
          </p:cNvPr>
          <p:cNvSpPr/>
          <p:nvPr/>
        </p:nvSpPr>
        <p:spPr>
          <a:xfrm>
            <a:off x="7373726" y="168130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C312BF3-C70D-4D62-B924-8009F0C4A7CA}"/>
              </a:ext>
            </a:extLst>
          </p:cNvPr>
          <p:cNvSpPr/>
          <p:nvPr/>
        </p:nvSpPr>
        <p:spPr>
          <a:xfrm>
            <a:off x="7325674" y="1837736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BA86C6C-A46D-47C6-BC82-5DC5D99D8804}"/>
              </a:ext>
            </a:extLst>
          </p:cNvPr>
          <p:cNvSpPr/>
          <p:nvPr/>
        </p:nvSpPr>
        <p:spPr>
          <a:xfrm>
            <a:off x="7277867" y="196299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F9BB930-37FC-458D-AF17-0F5CE3A3D317}"/>
              </a:ext>
            </a:extLst>
          </p:cNvPr>
          <p:cNvSpPr/>
          <p:nvPr/>
        </p:nvSpPr>
        <p:spPr>
          <a:xfrm>
            <a:off x="7249402" y="2057264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8E1C6D7-161C-4E9E-BF29-AF79D349E82E}"/>
              </a:ext>
            </a:extLst>
          </p:cNvPr>
          <p:cNvSpPr/>
          <p:nvPr/>
        </p:nvSpPr>
        <p:spPr>
          <a:xfrm>
            <a:off x="6335033" y="3061620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8ED052A-D657-4306-8166-C04BF7BF9349}"/>
              </a:ext>
            </a:extLst>
          </p:cNvPr>
          <p:cNvSpPr/>
          <p:nvPr/>
        </p:nvSpPr>
        <p:spPr>
          <a:xfrm>
            <a:off x="6635796" y="321313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70EF709-2170-408F-BD98-2384535D7D86}"/>
              </a:ext>
            </a:extLst>
          </p:cNvPr>
          <p:cNvSpPr/>
          <p:nvPr/>
        </p:nvSpPr>
        <p:spPr>
          <a:xfrm>
            <a:off x="6885806" y="3333397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A9035F-C8F3-4FC6-AF8B-677718995DAE}"/>
              </a:ext>
            </a:extLst>
          </p:cNvPr>
          <p:cNvSpPr/>
          <p:nvPr/>
        </p:nvSpPr>
        <p:spPr>
          <a:xfrm>
            <a:off x="7108769" y="3429000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D542DFF-6289-40F5-A72A-479FCCA8980D}"/>
              </a:ext>
            </a:extLst>
          </p:cNvPr>
          <p:cNvSpPr/>
          <p:nvPr/>
        </p:nvSpPr>
        <p:spPr>
          <a:xfrm>
            <a:off x="7331115" y="3510947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D52D466-9B78-4BD1-8DDA-90F503D74731}"/>
              </a:ext>
            </a:extLst>
          </p:cNvPr>
          <p:cNvSpPr/>
          <p:nvPr/>
        </p:nvSpPr>
        <p:spPr>
          <a:xfrm>
            <a:off x="7560858" y="3580075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54916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38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926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50624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77053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RMSprop: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"""RMSprop"""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decay_rate = 0.99):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self.decay_rate = 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*= self.decay_rate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(1 - self.decay_rate) *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86986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63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140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08555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839307" y="987552"/>
            <a:ext cx="8109912" cy="567847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class Adam: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"""Adam (http://arxiv.org/abs/1412.6980v8)"""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lr=0.001, beta1=0.9, beta2=0.999):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self.beta1 = beta1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self.beta2 = beta2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= 0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self.m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if self.m is None: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self.m, self.v = {}, {}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self.m[key]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+= 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lr_t  = self.lr * np.sqrt(1.0 - self.beta2**self.iter) / (1.0 - self.beta1**self.iter)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#self.m[key] = self.beta1*self.m[key] + (1-self.beta1)*grads[key]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#self.v[key] = self.beta2*self.v[key] + (1-self.beta2)*(grads[key]**2)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self.m[key] += (1 - self.beta1) * (grads[key] - self.m[key])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self.v[key] += (1 - self.beta2) * (grads[key]**2 - self.v[key])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lr_t * self.m[key] / (np.sqrt(self.v[key]) + 1e-7)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#unbias_m += (1 - self.beta1) * (grads[key] - self.m[key])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#unbisa_b += (1 - self.beta2) * (grads[key]*grads[key] - self.v[key])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#params[key] += self.lr * unbias_m / (np.sqrt(unbisa_b) + 1e-7)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29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np.array([-0.5, -0.5])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NAND(xs[0],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89516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56" y="176974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31E447B4-7B08-4866-901C-7C634FA69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623" y="1711022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25538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9A6EA65-E239-47FC-88F7-FE289C27E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222" y="952401"/>
            <a:ext cx="5868543" cy="563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59959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E97D87-5CDB-40A2-835E-1C308D71B2A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1352725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57653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7D6344-71A5-42B3-99AB-1B74EDF512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1143000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0161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29C7DE5-B8D0-4E7B-91FA-69742B29B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735" y="1192911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06957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832932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blipFill>
                <a:blip r:embed="rId3"/>
                <a:stretch>
                  <a:fillRect l="-1136" r="-2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0">
            <a:extLst>
              <a:ext uri="{FF2B5EF4-FFF2-40B4-BE49-F238E27FC236}">
                <a16:creationId xmlns:a16="http://schemas.microsoft.com/office/drawing/2014/main" id="{A92BE08C-86E8-4FFF-9A0E-CCF8AD37B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1543511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절대로 안된다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/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blipFill>
                <a:blip r:embed="rId4"/>
                <a:stretch>
                  <a:fillRect l="-1005" r="-100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10">
            <a:extLst>
              <a:ext uri="{FF2B5EF4-FFF2-40B4-BE49-F238E27FC236}">
                <a16:creationId xmlns:a16="http://schemas.microsoft.com/office/drawing/2014/main" id="{58A343A3-8C18-4CCF-A4CD-325BEFBDD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50" y="4249785"/>
            <a:ext cx="1018971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순전파시 입력층의 가중치가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이기 때문에 두 번째 층의 뉴런에 모두 같은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  <a:p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역전파 시에도 기울기가 동일한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 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D8E2A855-0254-49E2-B7B6-E1E5B2D1B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4993847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랜덤하게 해야한다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199951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75498" y="905421"/>
            <a:ext cx="79293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1</a:t>
            </a:r>
          </a:p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np.dot(x,w)</a:t>
            </a:r>
          </a:p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 = sigmoid(a)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B8F44EB-0FBD-4E4B-AA0F-A542ABA98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2079458"/>
            <a:ext cx="5010118" cy="340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8804870" y="2300110"/>
            <a:ext cx="275428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지므로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F03E34C-121A-4EFA-85E0-BF236271F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256" y="2533347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DBDEA7E-C9A1-4601-8EA1-57AF2AF4BD17}"/>
              </a:ext>
            </a:extLst>
          </p:cNvPr>
          <p:cNvCxnSpPr/>
          <p:nvPr/>
        </p:nvCxnSpPr>
        <p:spPr>
          <a:xfrm flipH="1">
            <a:off x="6828044" y="2449996"/>
            <a:ext cx="1036683" cy="8301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D54D6B12-97A5-43CD-ACB4-EDBC921AFB23}"/>
              </a:ext>
            </a:extLst>
          </p:cNvPr>
          <p:cNvSpPr/>
          <p:nvPr/>
        </p:nvSpPr>
        <p:spPr>
          <a:xfrm>
            <a:off x="7308285" y="2865085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9CB0D37-8C45-4C29-B5B1-9F6F1B6461E1}"/>
              </a:ext>
            </a:extLst>
          </p:cNvPr>
          <p:cNvSpPr/>
          <p:nvPr/>
        </p:nvSpPr>
        <p:spPr>
          <a:xfrm>
            <a:off x="6924457" y="3604413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305683-24A5-4609-A61A-7FB453B937FA}"/>
              </a:ext>
            </a:extLst>
          </p:cNvPr>
          <p:cNvCxnSpPr>
            <a:cxnSpLocks/>
          </p:cNvCxnSpPr>
          <p:nvPr/>
        </p:nvCxnSpPr>
        <p:spPr>
          <a:xfrm flipH="1">
            <a:off x="6677288" y="2903185"/>
            <a:ext cx="505650" cy="14578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A82814B-D52E-4BA6-A001-C8FAD4616458}"/>
              </a:ext>
            </a:extLst>
          </p:cNvPr>
          <p:cNvSpPr txBox="1"/>
          <p:nvPr/>
        </p:nvSpPr>
        <p:spPr>
          <a:xfrm>
            <a:off x="6828044" y="3587509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0.25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75F5F9F-FA82-4A1D-9820-8B08E038C50E}"/>
              </a:ext>
            </a:extLst>
          </p:cNvPr>
          <p:cNvSpPr/>
          <p:nvPr/>
        </p:nvSpPr>
        <p:spPr>
          <a:xfrm>
            <a:off x="6475741" y="4322972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CC1C39F-C1A1-4EF4-9D43-77CC08A0B49A}"/>
              </a:ext>
            </a:extLst>
          </p:cNvPr>
          <p:cNvCxnSpPr/>
          <p:nvPr/>
        </p:nvCxnSpPr>
        <p:spPr>
          <a:xfrm flipH="1">
            <a:off x="6060387" y="3950282"/>
            <a:ext cx="1036683" cy="8301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9816E88B-5269-4510-B617-DF94D4B543BF}"/>
              </a:ext>
            </a:extLst>
          </p:cNvPr>
          <p:cNvSpPr/>
          <p:nvPr/>
        </p:nvSpPr>
        <p:spPr>
          <a:xfrm>
            <a:off x="8156010" y="2760811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0335C5D-C3E1-413A-80C5-02EDA38DD85E}"/>
              </a:ext>
            </a:extLst>
          </p:cNvPr>
          <p:cNvSpPr/>
          <p:nvPr/>
        </p:nvSpPr>
        <p:spPr>
          <a:xfrm>
            <a:off x="5568451" y="4407194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BDD66DC-C533-40CB-9990-70DCD8CFFE2B}"/>
              </a:ext>
            </a:extLst>
          </p:cNvPr>
          <p:cNvCxnSpPr>
            <a:cxnSpLocks/>
          </p:cNvCxnSpPr>
          <p:nvPr/>
        </p:nvCxnSpPr>
        <p:spPr>
          <a:xfrm flipH="1">
            <a:off x="7603412" y="2766830"/>
            <a:ext cx="1316788" cy="60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B4C2611-0F0D-45C2-AF1A-D21DFEDA0CC9}"/>
              </a:ext>
            </a:extLst>
          </p:cNvPr>
          <p:cNvCxnSpPr>
            <a:cxnSpLocks/>
          </p:cNvCxnSpPr>
          <p:nvPr/>
        </p:nvCxnSpPr>
        <p:spPr>
          <a:xfrm flipH="1">
            <a:off x="5220494" y="4498557"/>
            <a:ext cx="1316788" cy="60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3DB3A7C-9576-4EF0-BBBE-09FAC5C3E571}"/>
              </a:ext>
            </a:extLst>
          </p:cNvPr>
          <p:cNvSpPr txBox="1"/>
          <p:nvPr/>
        </p:nvSpPr>
        <p:spPr>
          <a:xfrm>
            <a:off x="6829999" y="1732052"/>
            <a:ext cx="1640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 = w-dw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0AE4FD-41F9-401F-8F65-FC5D08825987}"/>
              </a:ext>
            </a:extLst>
          </p:cNvPr>
          <p:cNvSpPr txBox="1"/>
          <p:nvPr/>
        </p:nvSpPr>
        <p:spPr>
          <a:xfrm>
            <a:off x="455058" y="5368799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5E5B28-01F3-4480-B786-3AE7549F7F2E}"/>
              </a:ext>
            </a:extLst>
          </p:cNvPr>
          <p:cNvSpPr txBox="1"/>
          <p:nvPr/>
        </p:nvSpPr>
        <p:spPr>
          <a:xfrm>
            <a:off x="1379837" y="5368798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466996-EB40-4D63-9822-2D9F8612AB48}"/>
              </a:ext>
            </a:extLst>
          </p:cNvPr>
          <p:cNvSpPr txBox="1"/>
          <p:nvPr/>
        </p:nvSpPr>
        <p:spPr>
          <a:xfrm>
            <a:off x="2254852" y="5366061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D7FAC8-59D2-4825-B514-83830F17D3B6}"/>
              </a:ext>
            </a:extLst>
          </p:cNvPr>
          <p:cNvSpPr txBox="1"/>
          <p:nvPr/>
        </p:nvSpPr>
        <p:spPr>
          <a:xfrm>
            <a:off x="3179631" y="5363324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D90BE3-0BD2-4BC9-8829-078F9C85649B}"/>
              </a:ext>
            </a:extLst>
          </p:cNvPr>
          <p:cNvSpPr txBox="1"/>
          <p:nvPr/>
        </p:nvSpPr>
        <p:spPr>
          <a:xfrm>
            <a:off x="4061020" y="5368798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71664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7929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0.01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510528" y="2243328"/>
            <a:ext cx="334899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소실 문제를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해소하려면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범위를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제한 하면 되는데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제한 했을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가운데로 활성화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모이는 문제가 발생한다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F5AC9A2-6CE1-4695-B770-D46C425A3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58" y="2406384"/>
            <a:ext cx="4424934" cy="301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64149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/ np.sqrt(node_num)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7D534FB-D5DE-424D-909D-C37510C2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86" y="2350706"/>
            <a:ext cx="4182185" cy="289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387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490265" y="988733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OR(x1,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OR(xs[0],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14575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*0.01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398EB947-F7A6-43E7-AB29-9DBD43710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655" y="2184556"/>
            <a:ext cx="4449541" cy="302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14310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94289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np.sqrt(1.0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232897EA-A847-4D6D-B070-8C33A7E41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354" y="2307208"/>
            <a:ext cx="4125932" cy="280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11348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633984" y="1348600"/>
            <a:ext cx="915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np.sqrt(2.0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3347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카이밍 히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(Kaiming He)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blipFill>
                <a:blip r:embed="rId3"/>
                <a:stretch>
                  <a:fillRect l="-3623" b="-105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6CB3749-21BD-4567-A56A-FDBA74428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2" y="2350705"/>
            <a:ext cx="4429113" cy="301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47633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초깃값별 학습률 비교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62D71666-C6D7-44D2-BB5A-4FD83DE65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327" y="1692783"/>
            <a:ext cx="4854574" cy="33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61127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13845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A1F4745-BC3A-4C78-8183-602F5343F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1718596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327BC89-CF5A-4ACD-8D98-09A6E631277F}"/>
              </a:ext>
            </a:extLst>
          </p:cNvPr>
          <p:cNvSpPr/>
          <p:nvPr/>
        </p:nvSpPr>
        <p:spPr>
          <a:xfrm>
            <a:off x="2371344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87F0640-A28C-4D36-911D-6D8956CD18CC}"/>
              </a:ext>
            </a:extLst>
          </p:cNvPr>
          <p:cNvCxnSpPr>
            <a:stCxn id="23554" idx="3"/>
            <a:endCxn id="2" idx="1"/>
          </p:cNvCxnSpPr>
          <p:nvPr/>
        </p:nvCxnSpPr>
        <p:spPr>
          <a:xfrm>
            <a:off x="1891108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5A85BF-FE82-4B2E-9807-EF11D2C6678D}"/>
              </a:ext>
            </a:extLst>
          </p:cNvPr>
          <p:cNvSpPr/>
          <p:nvPr/>
        </p:nvSpPr>
        <p:spPr>
          <a:xfrm>
            <a:off x="3413760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979627C-7DFC-45C5-AA21-7ECD2F667FCB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>
            <a:off x="300532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6D9EE2-9A44-4A5B-B1E2-E5C54B46D4C3}"/>
              </a:ext>
            </a:extLst>
          </p:cNvPr>
          <p:cNvSpPr/>
          <p:nvPr/>
        </p:nvSpPr>
        <p:spPr>
          <a:xfrm>
            <a:off x="4553712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A6F1D22-4458-4F34-BA0C-0854DABD1C95}"/>
              </a:ext>
            </a:extLst>
          </p:cNvPr>
          <p:cNvCxnSpPr>
            <a:endCxn id="15" idx="1"/>
          </p:cNvCxnSpPr>
          <p:nvPr/>
        </p:nvCxnSpPr>
        <p:spPr>
          <a:xfrm>
            <a:off x="4073476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B63D9F-CD06-467E-8413-282A2FFCD1C6}"/>
              </a:ext>
            </a:extLst>
          </p:cNvPr>
          <p:cNvSpPr/>
          <p:nvPr/>
        </p:nvSpPr>
        <p:spPr>
          <a:xfrm>
            <a:off x="5596128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41A0B08-60DA-488B-9DBB-D45695849F37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5187696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9027794-9F3D-4F30-B569-9FF77BC26326}"/>
              </a:ext>
            </a:extLst>
          </p:cNvPr>
          <p:cNvSpPr/>
          <p:nvPr/>
        </p:nvSpPr>
        <p:spPr>
          <a:xfrm>
            <a:off x="6723888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C3DE83A-4C31-4234-ADC2-742887EAE3B3}"/>
              </a:ext>
            </a:extLst>
          </p:cNvPr>
          <p:cNvCxnSpPr>
            <a:endCxn id="19" idx="1"/>
          </p:cNvCxnSpPr>
          <p:nvPr/>
        </p:nvCxnSpPr>
        <p:spPr>
          <a:xfrm>
            <a:off x="6243652" y="2082260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EAAF22-758C-47F3-8EC2-558938E63145}"/>
              </a:ext>
            </a:extLst>
          </p:cNvPr>
          <p:cNvSpPr/>
          <p:nvPr/>
        </p:nvSpPr>
        <p:spPr>
          <a:xfrm>
            <a:off x="7766304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691C3DD-29B6-4654-95B1-C173D33A0BF4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7357872" y="2082260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4D83E3D-D481-4FDB-BFD0-328EAF51953A}"/>
              </a:ext>
            </a:extLst>
          </p:cNvPr>
          <p:cNvCxnSpPr>
            <a:cxnSpLocks/>
          </p:cNvCxnSpPr>
          <p:nvPr/>
        </p:nvCxnSpPr>
        <p:spPr>
          <a:xfrm>
            <a:off x="840028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EA1BA166-CF9A-472C-9B2F-0BA69B572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4324160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402BD27-98A6-491D-9C90-63017BD2E920}"/>
              </a:ext>
            </a:extLst>
          </p:cNvPr>
          <p:cNvSpPr/>
          <p:nvPr/>
        </p:nvSpPr>
        <p:spPr>
          <a:xfrm>
            <a:off x="237134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A791B35-6CDB-4C4C-AB3F-982064DA709C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189110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F1721B7-8364-4889-97B9-E3B95A73C36D}"/>
              </a:ext>
            </a:extLst>
          </p:cNvPr>
          <p:cNvSpPr/>
          <p:nvPr/>
        </p:nvSpPr>
        <p:spPr>
          <a:xfrm>
            <a:off x="4301363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07DF72C-8D7C-4B22-89FF-5330D016D646}"/>
              </a:ext>
            </a:extLst>
          </p:cNvPr>
          <p:cNvCxnSpPr>
            <a:cxnSpLocks/>
            <a:stCxn id="40" idx="3"/>
            <a:endCxn id="27" idx="1"/>
          </p:cNvCxnSpPr>
          <p:nvPr/>
        </p:nvCxnSpPr>
        <p:spPr>
          <a:xfrm>
            <a:off x="3971505" y="4686872"/>
            <a:ext cx="329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E3F772-A77F-46E9-8A21-B9631B9B080A}"/>
              </a:ext>
            </a:extLst>
          </p:cNvPr>
          <p:cNvSpPr/>
          <p:nvPr/>
        </p:nvSpPr>
        <p:spPr>
          <a:xfrm>
            <a:off x="5441315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A217C8-8AAB-4207-880A-DDF29F5F8B96}"/>
              </a:ext>
            </a:extLst>
          </p:cNvPr>
          <p:cNvCxnSpPr>
            <a:endCxn id="29" idx="1"/>
          </p:cNvCxnSpPr>
          <p:nvPr/>
        </p:nvCxnSpPr>
        <p:spPr>
          <a:xfrm>
            <a:off x="4961079" y="4686872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AC312DB-881C-42B2-86CB-AB9AABC7AEA2}"/>
              </a:ext>
            </a:extLst>
          </p:cNvPr>
          <p:cNvSpPr/>
          <p:nvPr/>
        </p:nvSpPr>
        <p:spPr>
          <a:xfrm>
            <a:off x="7417374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9DC1C13-4576-43C5-AF17-A82BE6863456}"/>
              </a:ext>
            </a:extLst>
          </p:cNvPr>
          <p:cNvCxnSpPr>
            <a:cxnSpLocks/>
            <a:stCxn id="29" idx="3"/>
            <a:endCxn id="47" idx="1"/>
          </p:cNvCxnSpPr>
          <p:nvPr/>
        </p:nvCxnSpPr>
        <p:spPr>
          <a:xfrm>
            <a:off x="6075299" y="4686872"/>
            <a:ext cx="366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3210903-9097-4F01-8918-1D3C4618BC25}"/>
              </a:ext>
            </a:extLst>
          </p:cNvPr>
          <p:cNvSpPr/>
          <p:nvPr/>
        </p:nvSpPr>
        <p:spPr>
          <a:xfrm>
            <a:off x="854513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E543DCC-1473-4FA3-B483-7E15A641E92D}"/>
              </a:ext>
            </a:extLst>
          </p:cNvPr>
          <p:cNvCxnSpPr>
            <a:endCxn id="33" idx="1"/>
          </p:cNvCxnSpPr>
          <p:nvPr/>
        </p:nvCxnSpPr>
        <p:spPr>
          <a:xfrm>
            <a:off x="806489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DACB23D-1448-4D04-9671-FB293E659B50}"/>
              </a:ext>
            </a:extLst>
          </p:cNvPr>
          <p:cNvSpPr/>
          <p:nvPr/>
        </p:nvSpPr>
        <p:spPr>
          <a:xfrm>
            <a:off x="9587550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4D4E2B2-2F23-4338-8C65-7C78557CBAE2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>
            <a:off x="9179118" y="4687348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CB1DBE6-D659-409E-8CA5-11E04C681978}"/>
              </a:ext>
            </a:extLst>
          </p:cNvPr>
          <p:cNvCxnSpPr>
            <a:cxnSpLocks/>
          </p:cNvCxnSpPr>
          <p:nvPr/>
        </p:nvCxnSpPr>
        <p:spPr>
          <a:xfrm>
            <a:off x="10221534" y="4686872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6C2752F-772E-48D2-96EA-0AE2F2FBFEEC}"/>
              </a:ext>
            </a:extLst>
          </p:cNvPr>
          <p:cNvSpPr/>
          <p:nvPr/>
        </p:nvSpPr>
        <p:spPr>
          <a:xfrm>
            <a:off x="3337521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9C320BF-0A3E-4F03-AF1F-8496E7014A31}"/>
              </a:ext>
            </a:extLst>
          </p:cNvPr>
          <p:cNvCxnSpPr>
            <a:cxnSpLocks/>
            <a:stCxn id="25" idx="3"/>
            <a:endCxn id="40" idx="1"/>
          </p:cNvCxnSpPr>
          <p:nvPr/>
        </p:nvCxnSpPr>
        <p:spPr>
          <a:xfrm flipV="1">
            <a:off x="3005328" y="4686872"/>
            <a:ext cx="332193" cy="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F9E73C38-0EDD-4916-A75C-BEA474E51C58}"/>
              </a:ext>
            </a:extLst>
          </p:cNvPr>
          <p:cNvSpPr/>
          <p:nvPr/>
        </p:nvSpPr>
        <p:spPr>
          <a:xfrm>
            <a:off x="6441340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780E25F-C346-4242-8BD3-E59F5BAAD036}"/>
              </a:ext>
            </a:extLst>
          </p:cNvPr>
          <p:cNvCxnSpPr>
            <a:cxnSpLocks/>
            <a:stCxn id="47" idx="3"/>
            <a:endCxn id="31" idx="1"/>
          </p:cNvCxnSpPr>
          <p:nvPr/>
        </p:nvCxnSpPr>
        <p:spPr>
          <a:xfrm>
            <a:off x="7075324" y="4686872"/>
            <a:ext cx="342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32923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/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/>
              <p:nvPr/>
            </p:nvSpPr>
            <p:spPr>
              <a:xfrm>
                <a:off x="1850136" y="2734056"/>
                <a:ext cx="315939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136" y="2734056"/>
                <a:ext cx="3159390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/>
              <p:nvPr/>
            </p:nvSpPr>
            <p:spPr>
              <a:xfrm>
                <a:off x="1807464" y="4050792"/>
                <a:ext cx="2078838" cy="871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64" y="4050792"/>
                <a:ext cx="2078838" cy="871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67BEE-5C5A-496F-A195-79134E8B9451}"/>
                  </a:ext>
                </a:extLst>
              </p:cNvPr>
              <p:cNvSpPr txBox="1"/>
              <p:nvPr/>
            </p:nvSpPr>
            <p:spPr>
              <a:xfrm>
                <a:off x="1807464" y="5343144"/>
                <a:ext cx="1851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67BEE-5C5A-496F-A195-79134E8B9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64" y="5343144"/>
                <a:ext cx="1851148" cy="369332"/>
              </a:xfrm>
              <a:prstGeom prst="rect">
                <a:avLst/>
              </a:prstGeom>
              <a:blipFill>
                <a:blip r:embed="rId6"/>
                <a:stretch>
                  <a:fillRect l="-990" t="-18333" r="-23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30809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10BA0E86-95CC-4A1E-B203-4DA7EC531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627" y="1203292"/>
            <a:ext cx="5096637" cy="502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09339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780811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 감소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  L2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규제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/>
              <p:nvPr/>
            </p:nvSpPr>
            <p:spPr>
              <a:xfrm>
                <a:off x="824389" y="1138659"/>
                <a:ext cx="1519327" cy="104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389" y="1138659"/>
                <a:ext cx="1519327" cy="10459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023F62-9548-436E-806D-FF3D689E464D}"/>
                  </a:ext>
                </a:extLst>
              </p:cNvPr>
              <p:cNvSpPr txBox="1"/>
              <p:nvPr/>
            </p:nvSpPr>
            <p:spPr>
              <a:xfrm>
                <a:off x="1389927" y="3238466"/>
                <a:ext cx="4010777" cy="761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023F62-9548-436E-806D-FF3D689E4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927" y="3238466"/>
                <a:ext cx="4010777" cy="761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94E4C1-7E83-4B82-B9AF-42EE0FE17CD4}"/>
                  </a:ext>
                </a:extLst>
              </p:cNvPr>
              <p:cNvSpPr txBox="1"/>
              <p:nvPr/>
            </p:nvSpPr>
            <p:spPr>
              <a:xfrm>
                <a:off x="1389927" y="4425272"/>
                <a:ext cx="3705309" cy="761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94E4C1-7E83-4B82-B9AF-42EE0FE17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927" y="4425272"/>
                <a:ext cx="3705309" cy="761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BF71F10-20F4-4FC2-8391-933CB52674BD}"/>
              </a:ext>
            </a:extLst>
          </p:cNvPr>
          <p:cNvSpPr txBox="1"/>
          <p:nvPr/>
        </p:nvSpPr>
        <p:spPr>
          <a:xfrm>
            <a:off x="141653" y="2467455"/>
            <a:ext cx="9071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weight_decay += 0.5 * self.weight_decay_lambda * np.sum(W **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9CE780-57D5-48C2-A011-E8AA95F5272E}"/>
              </a:ext>
            </a:extLst>
          </p:cNvPr>
          <p:cNvSpPr txBox="1"/>
          <p:nvPr/>
        </p:nvSpPr>
        <p:spPr>
          <a:xfrm>
            <a:off x="114645" y="5328945"/>
            <a:ext cx="90717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grads['W' + str(idx)] = self.layers['Affine' + str(idx)].dW </a:t>
            </a:r>
          </a:p>
          <a:p>
            <a:pPr algn="l"/>
            <a:r>
              <a:rPr lang="en-US" altLang="ko-KR" sz="2000" b="1">
                <a:solidFill>
                  <a:schemeClr val="tx1"/>
                </a:solidFill>
                <a:latin typeface="Consolas" panose="020B0609020204030204" pitchFamily="49" charset="0"/>
              </a:rPr>
              <a:t>+ self.weight_decay_lambda * self.layers['Affine' + str(idx)].W</a:t>
            </a:r>
            <a:endParaRPr lang="ko-KR" altLang="en-US" sz="20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EA981-37E3-435F-8990-02543CDA10B8}"/>
              </a:ext>
            </a:extLst>
          </p:cNvPr>
          <p:cNvSpPr txBox="1"/>
          <p:nvPr/>
        </p:nvSpPr>
        <p:spPr>
          <a:xfrm>
            <a:off x="3661458" y="1465826"/>
            <a:ext cx="5101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손실을 계산할 때 누적된다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0E4FD-A1A3-44BC-AE55-99CA24FF72C0}"/>
              </a:ext>
            </a:extLst>
          </p:cNvPr>
          <p:cNvSpPr txBox="1"/>
          <p:nvPr/>
        </p:nvSpPr>
        <p:spPr>
          <a:xfrm>
            <a:off x="5262623" y="4618412"/>
            <a:ext cx="6651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규제의 미분은 학습할 때 기울기에 더하기 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392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4576437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과대 적합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9298A856-E206-4D5E-A2D9-B9A9ECF50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47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A4F2E94-A431-4CEA-B094-FC604B7DC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291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D525DD4-9832-4393-8F1C-C46E9A145A68}"/>
              </a:ext>
            </a:extLst>
          </p:cNvPr>
          <p:cNvSpPr/>
          <p:nvPr/>
        </p:nvSpPr>
        <p:spPr>
          <a:xfrm>
            <a:off x="4990655" y="2316480"/>
            <a:ext cx="459677" cy="4450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92502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2FA0157-C533-4292-9C45-8B3299469E1C}"/>
              </a:ext>
            </a:extLst>
          </p:cNvPr>
          <p:cNvSpPr/>
          <p:nvPr/>
        </p:nvSpPr>
        <p:spPr>
          <a:xfrm>
            <a:off x="2438400" y="1614487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2BD0F1A-C54C-4149-836C-D8ACC2092E65}"/>
              </a:ext>
            </a:extLst>
          </p:cNvPr>
          <p:cNvSpPr/>
          <p:nvPr/>
        </p:nvSpPr>
        <p:spPr>
          <a:xfrm>
            <a:off x="1133856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B6F19B6-BCEA-4BFE-A16A-BAAB3449C565}"/>
              </a:ext>
            </a:extLst>
          </p:cNvPr>
          <p:cNvSpPr/>
          <p:nvPr/>
        </p:nvSpPr>
        <p:spPr>
          <a:xfrm>
            <a:off x="1786128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B852391-532F-4DD3-94F1-BBE5D995B4A1}"/>
              </a:ext>
            </a:extLst>
          </p:cNvPr>
          <p:cNvSpPr/>
          <p:nvPr/>
        </p:nvSpPr>
        <p:spPr>
          <a:xfrm>
            <a:off x="2438400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7BF67C4-313B-49C5-83DA-EDE7E852358C}"/>
              </a:ext>
            </a:extLst>
          </p:cNvPr>
          <p:cNvSpPr/>
          <p:nvPr/>
        </p:nvSpPr>
        <p:spPr>
          <a:xfrm>
            <a:off x="3090672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31B61F9-8569-4E78-A14A-905B74BBA30F}"/>
              </a:ext>
            </a:extLst>
          </p:cNvPr>
          <p:cNvSpPr/>
          <p:nvPr/>
        </p:nvSpPr>
        <p:spPr>
          <a:xfrm>
            <a:off x="3742944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F6CE428-98BC-4566-87DF-4C1FF0D3AA8C}"/>
              </a:ext>
            </a:extLst>
          </p:cNvPr>
          <p:cNvSpPr/>
          <p:nvPr/>
        </p:nvSpPr>
        <p:spPr>
          <a:xfrm>
            <a:off x="1133856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851AB75-19FC-449E-BCF3-881D692B0F05}"/>
              </a:ext>
            </a:extLst>
          </p:cNvPr>
          <p:cNvSpPr/>
          <p:nvPr/>
        </p:nvSpPr>
        <p:spPr>
          <a:xfrm>
            <a:off x="1786128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08FC959-FF77-4E96-BDC9-510D5BD90CC2}"/>
              </a:ext>
            </a:extLst>
          </p:cNvPr>
          <p:cNvSpPr/>
          <p:nvPr/>
        </p:nvSpPr>
        <p:spPr>
          <a:xfrm>
            <a:off x="2438400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F99B3A9-2429-4705-A8C1-CA4685FC41F5}"/>
              </a:ext>
            </a:extLst>
          </p:cNvPr>
          <p:cNvSpPr/>
          <p:nvPr/>
        </p:nvSpPr>
        <p:spPr>
          <a:xfrm>
            <a:off x="3090672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12F7818-7143-414A-896B-6DE7E3795E5F}"/>
              </a:ext>
            </a:extLst>
          </p:cNvPr>
          <p:cNvSpPr/>
          <p:nvPr/>
        </p:nvSpPr>
        <p:spPr>
          <a:xfrm>
            <a:off x="3742944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F789D2-3E1D-4EBE-A09A-2066663BA328}"/>
              </a:ext>
            </a:extLst>
          </p:cNvPr>
          <p:cNvSpPr/>
          <p:nvPr/>
        </p:nvSpPr>
        <p:spPr>
          <a:xfrm>
            <a:off x="1133856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FAC5BD5-5932-4FA0-9A4A-F5BAA6C16B69}"/>
              </a:ext>
            </a:extLst>
          </p:cNvPr>
          <p:cNvSpPr/>
          <p:nvPr/>
        </p:nvSpPr>
        <p:spPr>
          <a:xfrm>
            <a:off x="1786128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D0EBE4-F493-49BD-AC42-892B956BECD5}"/>
              </a:ext>
            </a:extLst>
          </p:cNvPr>
          <p:cNvSpPr/>
          <p:nvPr/>
        </p:nvSpPr>
        <p:spPr>
          <a:xfrm>
            <a:off x="2438400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3D5FAC-6048-43CF-8A15-421E0E4DDAB2}"/>
              </a:ext>
            </a:extLst>
          </p:cNvPr>
          <p:cNvSpPr/>
          <p:nvPr/>
        </p:nvSpPr>
        <p:spPr>
          <a:xfrm>
            <a:off x="3090672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941AA7A-1129-4EAC-8E3A-9D2985BEA97C}"/>
              </a:ext>
            </a:extLst>
          </p:cNvPr>
          <p:cNvSpPr/>
          <p:nvPr/>
        </p:nvSpPr>
        <p:spPr>
          <a:xfrm>
            <a:off x="3742944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2443925-FACB-4846-AC7A-DFEB71D50BA3}"/>
              </a:ext>
            </a:extLst>
          </p:cNvPr>
          <p:cNvCxnSpPr>
            <a:stCxn id="17" idx="0"/>
            <a:endCxn id="12" idx="4"/>
          </p:cNvCxnSpPr>
          <p:nvPr/>
        </p:nvCxnSpPr>
        <p:spPr>
          <a:xfrm flipV="1">
            <a:off x="1301496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1899814-2E7A-4F67-9C9B-7B1E385FB2C1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1301496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3D1CDB5-1497-4501-BD71-4AD329E803FF}"/>
              </a:ext>
            </a:extLst>
          </p:cNvPr>
          <p:cNvCxnSpPr>
            <a:cxnSpLocks/>
            <a:stCxn id="18" idx="0"/>
            <a:endCxn id="14" idx="4"/>
          </p:cNvCxnSpPr>
          <p:nvPr/>
        </p:nvCxnSpPr>
        <p:spPr>
          <a:xfrm flipV="1">
            <a:off x="1953768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72EAE9B-EE64-4181-8242-788331326EED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2606040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78063A2-C086-4325-A021-23C89B2110CD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71CEB0D-5499-4C0C-A76D-6B37A25B8FFF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3910584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8FD084E-6BB4-4FAB-929A-2ACE05EB75C4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854C83E-CFBA-4E6F-BFC2-8CFB3D238199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3591496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58A401C-76B4-438A-BD0C-F3617D938D74}"/>
              </a:ext>
            </a:extLst>
          </p:cNvPr>
          <p:cNvCxnSpPr>
            <a:cxnSpLocks/>
          </p:cNvCxnSpPr>
          <p:nvPr/>
        </p:nvCxnSpPr>
        <p:spPr>
          <a:xfrm flipH="1" flipV="1">
            <a:off x="1905984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6454885-C157-4AEB-94D9-75A92403DDC8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1292352" y="357225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DD68AC5-F04A-4222-AE6F-4345100599CD}"/>
              </a:ext>
            </a:extLst>
          </p:cNvPr>
          <p:cNvCxnSpPr>
            <a:cxnSpLocks/>
            <a:stCxn id="18" idx="0"/>
            <a:endCxn id="13" idx="4"/>
          </p:cNvCxnSpPr>
          <p:nvPr/>
        </p:nvCxnSpPr>
        <p:spPr>
          <a:xfrm flipV="1">
            <a:off x="1953768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71FE571-B628-46AD-81E5-D8B4105907BD}"/>
              </a:ext>
            </a:extLst>
          </p:cNvPr>
          <p:cNvCxnSpPr>
            <a:cxnSpLocks/>
            <a:stCxn id="19" idx="0"/>
            <a:endCxn id="14" idx="4"/>
          </p:cNvCxnSpPr>
          <p:nvPr/>
        </p:nvCxnSpPr>
        <p:spPr>
          <a:xfrm flipV="1">
            <a:off x="2606040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4D2B9FD-1FE9-4E15-A51F-1E1F3D8B4B64}"/>
              </a:ext>
            </a:extLst>
          </p:cNvPr>
          <p:cNvCxnSpPr>
            <a:cxnSpLocks/>
            <a:stCxn id="20" idx="0"/>
            <a:endCxn id="15" idx="4"/>
          </p:cNvCxnSpPr>
          <p:nvPr/>
        </p:nvCxnSpPr>
        <p:spPr>
          <a:xfrm flipV="1">
            <a:off x="3258312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749F17F-AD22-414D-BB2B-2529E0EE2FCB}"/>
              </a:ext>
            </a:extLst>
          </p:cNvPr>
          <p:cNvCxnSpPr>
            <a:cxnSpLocks/>
            <a:stCxn id="20" idx="0"/>
            <a:endCxn id="13" idx="4"/>
          </p:cNvCxnSpPr>
          <p:nvPr/>
        </p:nvCxnSpPr>
        <p:spPr>
          <a:xfrm flipH="1" flipV="1">
            <a:off x="1953768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FC837C8-F6BA-41E4-B6C6-770C9E92E908}"/>
              </a:ext>
            </a:extLst>
          </p:cNvPr>
          <p:cNvCxnSpPr>
            <a:cxnSpLocks/>
          </p:cNvCxnSpPr>
          <p:nvPr/>
        </p:nvCxnSpPr>
        <p:spPr>
          <a:xfrm flipH="1" flipV="1">
            <a:off x="1253712" y="3602736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9AB70CA-8A4C-4CBE-90E5-98F7A47C2DC1}"/>
              </a:ext>
            </a:extLst>
          </p:cNvPr>
          <p:cNvCxnSpPr>
            <a:cxnSpLocks/>
            <a:stCxn id="17" idx="0"/>
            <a:endCxn id="14" idx="4"/>
          </p:cNvCxnSpPr>
          <p:nvPr/>
        </p:nvCxnSpPr>
        <p:spPr>
          <a:xfrm flipV="1">
            <a:off x="1301496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FD23B75-57A4-41F4-8883-D9E4F9208703}"/>
              </a:ext>
            </a:extLst>
          </p:cNvPr>
          <p:cNvCxnSpPr>
            <a:cxnSpLocks/>
            <a:stCxn id="17" idx="0"/>
            <a:endCxn id="15" idx="4"/>
          </p:cNvCxnSpPr>
          <p:nvPr/>
        </p:nvCxnSpPr>
        <p:spPr>
          <a:xfrm flipV="1">
            <a:off x="1301496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6ABF96B-D067-41C3-A997-25BF4055B17F}"/>
              </a:ext>
            </a:extLst>
          </p:cNvPr>
          <p:cNvCxnSpPr>
            <a:cxnSpLocks/>
            <a:stCxn id="17" idx="0"/>
            <a:endCxn id="16" idx="4"/>
          </p:cNvCxnSpPr>
          <p:nvPr/>
        </p:nvCxnSpPr>
        <p:spPr>
          <a:xfrm flipV="1">
            <a:off x="1301496" y="359664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0908397-348D-4A30-BB9D-530C8CCAAE4E}"/>
              </a:ext>
            </a:extLst>
          </p:cNvPr>
          <p:cNvCxnSpPr>
            <a:cxnSpLocks/>
            <a:stCxn id="21" idx="0"/>
            <a:endCxn id="14" idx="4"/>
          </p:cNvCxnSpPr>
          <p:nvPr/>
        </p:nvCxnSpPr>
        <p:spPr>
          <a:xfrm flipH="1" flipV="1">
            <a:off x="2606040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AFA0880A-A3B6-4B4C-9981-63755809A91C}"/>
              </a:ext>
            </a:extLst>
          </p:cNvPr>
          <p:cNvCxnSpPr>
            <a:cxnSpLocks/>
            <a:stCxn id="21" idx="0"/>
            <a:endCxn id="13" idx="4"/>
          </p:cNvCxnSpPr>
          <p:nvPr/>
        </p:nvCxnSpPr>
        <p:spPr>
          <a:xfrm flipH="1" flipV="1">
            <a:off x="1953768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7F4C076-6625-4818-ABEA-FBBDFA74D293}"/>
              </a:ext>
            </a:extLst>
          </p:cNvPr>
          <p:cNvCxnSpPr/>
          <p:nvPr/>
        </p:nvCxnSpPr>
        <p:spPr>
          <a:xfrm flipV="1">
            <a:off x="1292352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55B0DAE-FBE7-4954-AE45-96E7C249A182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2F78B1F-1E12-49C0-A518-27E2D276E50A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EB8EB90-1ADE-42EA-BD8D-57B856596362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9CA48FEE-98A7-47B2-9CBD-F90B3BDE905A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1405537-F629-4989-8CDA-AA8E11B8D621}"/>
              </a:ext>
            </a:extLst>
          </p:cNvPr>
          <p:cNvCxnSpPr>
            <a:cxnSpLocks/>
          </p:cNvCxnSpPr>
          <p:nvPr/>
        </p:nvCxnSpPr>
        <p:spPr>
          <a:xfrm flipV="1">
            <a:off x="3901440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FEAB603-AC7B-4E36-8FC1-426A35A3050A}"/>
              </a:ext>
            </a:extLst>
          </p:cNvPr>
          <p:cNvCxnSpPr>
            <a:cxnSpLocks/>
          </p:cNvCxnSpPr>
          <p:nvPr/>
        </p:nvCxnSpPr>
        <p:spPr>
          <a:xfrm flipH="1"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71D0F98-8428-44DE-8AA8-3F56C81177A8}"/>
              </a:ext>
            </a:extLst>
          </p:cNvPr>
          <p:cNvCxnSpPr>
            <a:cxnSpLocks/>
          </p:cNvCxnSpPr>
          <p:nvPr/>
        </p:nvCxnSpPr>
        <p:spPr>
          <a:xfrm flipH="1" flipV="1">
            <a:off x="2587752" y="293312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A0385FE-C605-4318-BCFF-122A80B6C659}"/>
              </a:ext>
            </a:extLst>
          </p:cNvPr>
          <p:cNvCxnSpPr>
            <a:cxnSpLocks/>
          </p:cNvCxnSpPr>
          <p:nvPr/>
        </p:nvCxnSpPr>
        <p:spPr>
          <a:xfrm flipH="1" flipV="1">
            <a:off x="189684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5D7F549-302B-4572-967F-42F04979327A}"/>
              </a:ext>
            </a:extLst>
          </p:cNvPr>
          <p:cNvCxnSpPr>
            <a:cxnSpLocks/>
          </p:cNvCxnSpPr>
          <p:nvPr/>
        </p:nvCxnSpPr>
        <p:spPr>
          <a:xfrm flipH="1" flipV="1">
            <a:off x="1283208" y="2913888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6B03BCC-BBF0-48F7-81DD-863C1E58309B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BC9684D-CEAA-482E-BE00-0DB778973383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122B0B1-97DF-4D46-8D5A-4E5CFEB58088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2E1A3D8-CEDB-4AD7-8506-FD35560B3651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E995862F-DC62-46C7-9E19-BF51D0431335}"/>
              </a:ext>
            </a:extLst>
          </p:cNvPr>
          <p:cNvCxnSpPr>
            <a:cxnSpLocks/>
          </p:cNvCxnSpPr>
          <p:nvPr/>
        </p:nvCxnSpPr>
        <p:spPr>
          <a:xfrm flipH="1" flipV="1">
            <a:off x="1244568" y="294436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20CB5D8-9902-4AE0-9A70-58F911BAF1F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F10F0FB5-742E-46F5-B216-C1CC4B296E8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4C636EC-F0CF-478D-9BAE-18CC11A87AFE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8F74095-E0B5-4887-BBB7-5C7AD5E48A53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5837D65-0EF2-47D7-9FED-2F116E686A59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DF3F941-DFF2-4242-9800-2043D11B7D4A}"/>
              </a:ext>
            </a:extLst>
          </p:cNvPr>
          <p:cNvCxnSpPr>
            <a:cxnSpLocks/>
            <a:stCxn id="7" idx="0"/>
            <a:endCxn id="2" idx="4"/>
          </p:cNvCxnSpPr>
          <p:nvPr/>
        </p:nvCxnSpPr>
        <p:spPr>
          <a:xfrm flipV="1">
            <a:off x="1301496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94786CD-744E-41C7-8297-85ADF6427E20}"/>
              </a:ext>
            </a:extLst>
          </p:cNvPr>
          <p:cNvCxnSpPr>
            <a:cxnSpLocks/>
            <a:stCxn id="8" idx="0"/>
            <a:endCxn id="2" idx="4"/>
          </p:cNvCxnSpPr>
          <p:nvPr/>
        </p:nvCxnSpPr>
        <p:spPr>
          <a:xfrm flipV="1">
            <a:off x="1953768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96B449B-1BB5-4A91-8E72-D07A7F3E19BD}"/>
              </a:ext>
            </a:extLst>
          </p:cNvPr>
          <p:cNvCxnSpPr>
            <a:cxnSpLocks/>
            <a:stCxn id="9" idx="0"/>
            <a:endCxn id="2" idx="4"/>
          </p:cNvCxnSpPr>
          <p:nvPr/>
        </p:nvCxnSpPr>
        <p:spPr>
          <a:xfrm flipV="1">
            <a:off x="2606040" y="1949767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7464D8A0-277E-4A11-9470-CC5B5D6299B4}"/>
              </a:ext>
            </a:extLst>
          </p:cNvPr>
          <p:cNvCxnSpPr>
            <a:cxnSpLocks/>
            <a:stCxn id="10" idx="0"/>
            <a:endCxn id="2" idx="4"/>
          </p:cNvCxnSpPr>
          <p:nvPr/>
        </p:nvCxnSpPr>
        <p:spPr>
          <a:xfrm flipH="1" flipV="1">
            <a:off x="2606040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5807888-0003-49A4-850A-C358C3BFAB26}"/>
              </a:ext>
            </a:extLst>
          </p:cNvPr>
          <p:cNvCxnSpPr>
            <a:cxnSpLocks/>
            <a:stCxn id="11" idx="0"/>
            <a:endCxn id="2" idx="4"/>
          </p:cNvCxnSpPr>
          <p:nvPr/>
        </p:nvCxnSpPr>
        <p:spPr>
          <a:xfrm flipH="1" flipV="1">
            <a:off x="2606040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EAA28B43-56F2-4019-873E-F0508C3A82D7}"/>
              </a:ext>
            </a:extLst>
          </p:cNvPr>
          <p:cNvSpPr/>
          <p:nvPr/>
        </p:nvSpPr>
        <p:spPr>
          <a:xfrm>
            <a:off x="6362766" y="160229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18644AF-79DB-45E9-BB4D-77B2350CE807}"/>
              </a:ext>
            </a:extLst>
          </p:cNvPr>
          <p:cNvSpPr/>
          <p:nvPr/>
        </p:nvSpPr>
        <p:spPr>
          <a:xfrm>
            <a:off x="5058222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8A0D76E0-505D-45F3-842A-97C92C94C981}"/>
              </a:ext>
            </a:extLst>
          </p:cNvPr>
          <p:cNvSpPr/>
          <p:nvPr/>
        </p:nvSpPr>
        <p:spPr>
          <a:xfrm>
            <a:off x="5710494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391AB29D-4CDD-46C8-BC65-C7A976A88B47}"/>
              </a:ext>
            </a:extLst>
          </p:cNvPr>
          <p:cNvSpPr/>
          <p:nvPr/>
        </p:nvSpPr>
        <p:spPr>
          <a:xfrm>
            <a:off x="6362766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0F6CCDFE-B34C-4E81-AA11-5CC30176E421}"/>
              </a:ext>
            </a:extLst>
          </p:cNvPr>
          <p:cNvSpPr/>
          <p:nvPr/>
        </p:nvSpPr>
        <p:spPr>
          <a:xfrm>
            <a:off x="7015038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DA0E38E9-31A1-4291-A210-B29DEAC4F093}"/>
              </a:ext>
            </a:extLst>
          </p:cNvPr>
          <p:cNvSpPr/>
          <p:nvPr/>
        </p:nvSpPr>
        <p:spPr>
          <a:xfrm>
            <a:off x="7667310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3E7B9F8A-2CD6-4D4F-872B-690F3C3B5F54}"/>
              </a:ext>
            </a:extLst>
          </p:cNvPr>
          <p:cNvSpPr/>
          <p:nvPr/>
        </p:nvSpPr>
        <p:spPr>
          <a:xfrm>
            <a:off x="5058222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E723DF-0549-4107-A705-3F82EB0EE5BD}"/>
              </a:ext>
            </a:extLst>
          </p:cNvPr>
          <p:cNvSpPr/>
          <p:nvPr/>
        </p:nvSpPr>
        <p:spPr>
          <a:xfrm>
            <a:off x="5710494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809BBCE0-B112-4618-BB8B-3421CFDC6642}"/>
              </a:ext>
            </a:extLst>
          </p:cNvPr>
          <p:cNvSpPr/>
          <p:nvPr/>
        </p:nvSpPr>
        <p:spPr>
          <a:xfrm>
            <a:off x="6362766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B064D9A1-F8B7-405A-A2DE-268299AB7281}"/>
              </a:ext>
            </a:extLst>
          </p:cNvPr>
          <p:cNvSpPr/>
          <p:nvPr/>
        </p:nvSpPr>
        <p:spPr>
          <a:xfrm>
            <a:off x="7015038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761D1359-991A-4F6B-952E-1BE28643771F}"/>
              </a:ext>
            </a:extLst>
          </p:cNvPr>
          <p:cNvSpPr/>
          <p:nvPr/>
        </p:nvSpPr>
        <p:spPr>
          <a:xfrm>
            <a:off x="7667310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9909B550-80CA-418C-86AE-A597C7EB1741}"/>
              </a:ext>
            </a:extLst>
          </p:cNvPr>
          <p:cNvSpPr/>
          <p:nvPr/>
        </p:nvSpPr>
        <p:spPr>
          <a:xfrm>
            <a:off x="5058222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796FB9AF-87BA-45A5-BDD9-0015D0F7959E}"/>
              </a:ext>
            </a:extLst>
          </p:cNvPr>
          <p:cNvSpPr/>
          <p:nvPr/>
        </p:nvSpPr>
        <p:spPr>
          <a:xfrm>
            <a:off x="5710494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625CC9CE-D32C-4997-8961-EBF71D45756D}"/>
              </a:ext>
            </a:extLst>
          </p:cNvPr>
          <p:cNvSpPr/>
          <p:nvPr/>
        </p:nvSpPr>
        <p:spPr>
          <a:xfrm>
            <a:off x="6362766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A7DC58F-7095-42C4-A63C-140F47B4F837}"/>
              </a:ext>
            </a:extLst>
          </p:cNvPr>
          <p:cNvSpPr/>
          <p:nvPr/>
        </p:nvSpPr>
        <p:spPr>
          <a:xfrm>
            <a:off x="7015038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89396B2B-194D-4274-8299-872B3558F805}"/>
              </a:ext>
            </a:extLst>
          </p:cNvPr>
          <p:cNvSpPr/>
          <p:nvPr/>
        </p:nvSpPr>
        <p:spPr>
          <a:xfrm>
            <a:off x="7667310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93CC3333-6269-4780-8AE8-D5A15CD734A4}"/>
              </a:ext>
            </a:extLst>
          </p:cNvPr>
          <p:cNvCxnSpPr>
            <a:cxnSpLocks/>
            <a:stCxn id="121" idx="0"/>
            <a:endCxn id="117" idx="4"/>
          </p:cNvCxnSpPr>
          <p:nvPr/>
        </p:nvCxnSpPr>
        <p:spPr>
          <a:xfrm flipV="1">
            <a:off x="5225862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8730D0C-4206-46A5-A5BB-902A38BA96D7}"/>
              </a:ext>
            </a:extLst>
          </p:cNvPr>
          <p:cNvCxnSpPr>
            <a:cxnSpLocks/>
            <a:stCxn id="124" idx="0"/>
            <a:endCxn id="120" idx="4"/>
          </p:cNvCxnSpPr>
          <p:nvPr/>
        </p:nvCxnSpPr>
        <p:spPr>
          <a:xfrm flipV="1">
            <a:off x="7182678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CA936AE6-FDE9-4959-9F34-E4DE03C83269}"/>
              </a:ext>
            </a:extLst>
          </p:cNvPr>
          <p:cNvCxnSpPr>
            <a:cxnSpLocks/>
            <a:stCxn id="125" idx="0"/>
            <a:endCxn id="120" idx="4"/>
          </p:cNvCxnSpPr>
          <p:nvPr/>
        </p:nvCxnSpPr>
        <p:spPr>
          <a:xfrm flipV="1">
            <a:off x="7834950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FE782C04-D10D-4B1A-8B8C-3E22186042C8}"/>
              </a:ext>
            </a:extLst>
          </p:cNvPr>
          <p:cNvCxnSpPr>
            <a:cxnSpLocks/>
            <a:stCxn id="124" idx="0"/>
            <a:endCxn id="117" idx="4"/>
          </p:cNvCxnSpPr>
          <p:nvPr/>
        </p:nvCxnSpPr>
        <p:spPr>
          <a:xfrm flipH="1" flipV="1">
            <a:off x="5878134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EC5EC946-6BBF-4FE4-9AD5-417C44C4FFE8}"/>
              </a:ext>
            </a:extLst>
          </p:cNvPr>
          <p:cNvCxnSpPr>
            <a:cxnSpLocks/>
            <a:stCxn id="121" idx="0"/>
            <a:endCxn id="120" idx="4"/>
          </p:cNvCxnSpPr>
          <p:nvPr/>
        </p:nvCxnSpPr>
        <p:spPr>
          <a:xfrm flipV="1">
            <a:off x="5225862" y="3584448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BE48E97D-03D2-4799-87E5-DD0F2987E1E2}"/>
              </a:ext>
            </a:extLst>
          </p:cNvPr>
          <p:cNvCxnSpPr>
            <a:cxnSpLocks/>
            <a:stCxn id="125" idx="0"/>
            <a:endCxn id="117" idx="4"/>
          </p:cNvCxnSpPr>
          <p:nvPr/>
        </p:nvCxnSpPr>
        <p:spPr>
          <a:xfrm flipH="1" flipV="1">
            <a:off x="5878134" y="3584448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3CAC5AAD-90D4-445C-B53A-74F9B215868C}"/>
              </a:ext>
            </a:extLst>
          </p:cNvPr>
          <p:cNvCxnSpPr>
            <a:cxnSpLocks/>
          </p:cNvCxnSpPr>
          <p:nvPr/>
        </p:nvCxnSpPr>
        <p:spPr>
          <a:xfrm flipV="1">
            <a:off x="586899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ECDD3081-3BF2-4CD9-9462-ABE92B83463E}"/>
              </a:ext>
            </a:extLst>
          </p:cNvPr>
          <p:cNvCxnSpPr>
            <a:cxnSpLocks/>
          </p:cNvCxnSpPr>
          <p:nvPr/>
        </p:nvCxnSpPr>
        <p:spPr>
          <a:xfrm flipV="1">
            <a:off x="7825806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307BD5B0-59FA-484E-8DC0-438468A19B04}"/>
              </a:ext>
            </a:extLst>
          </p:cNvPr>
          <p:cNvCxnSpPr>
            <a:cxnSpLocks/>
          </p:cNvCxnSpPr>
          <p:nvPr/>
        </p:nvCxnSpPr>
        <p:spPr>
          <a:xfrm flipH="1" flipV="1">
            <a:off x="5207574" y="290169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E47AEADE-AB8A-4185-AB86-866E94F5D1E8}"/>
              </a:ext>
            </a:extLst>
          </p:cNvPr>
          <p:cNvCxnSpPr>
            <a:cxnSpLocks/>
          </p:cNvCxnSpPr>
          <p:nvPr/>
        </p:nvCxnSpPr>
        <p:spPr>
          <a:xfrm flipH="1" flipV="1">
            <a:off x="65212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E72D286A-52AD-416F-B633-394D9C4A01A1}"/>
              </a:ext>
            </a:extLst>
          </p:cNvPr>
          <p:cNvCxnSpPr>
            <a:cxnSpLocks/>
            <a:stCxn id="111" idx="0"/>
            <a:endCxn id="110" idx="4"/>
          </p:cNvCxnSpPr>
          <p:nvPr/>
        </p:nvCxnSpPr>
        <p:spPr>
          <a:xfrm flipV="1">
            <a:off x="5225862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662B28D-044F-48DC-9009-47907DA6CB49}"/>
              </a:ext>
            </a:extLst>
          </p:cNvPr>
          <p:cNvCxnSpPr>
            <a:cxnSpLocks/>
            <a:stCxn id="113" idx="0"/>
            <a:endCxn id="110" idx="4"/>
          </p:cNvCxnSpPr>
          <p:nvPr/>
        </p:nvCxnSpPr>
        <p:spPr>
          <a:xfrm flipV="1">
            <a:off x="6530406" y="1937575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99154D5E-897A-473E-A6D8-88A09345A56C}"/>
              </a:ext>
            </a:extLst>
          </p:cNvPr>
          <p:cNvCxnSpPr>
            <a:cxnSpLocks/>
            <a:stCxn id="115" idx="0"/>
            <a:endCxn id="110" idx="4"/>
          </p:cNvCxnSpPr>
          <p:nvPr/>
        </p:nvCxnSpPr>
        <p:spPr>
          <a:xfrm flipH="1" flipV="1">
            <a:off x="6530406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89" name="그룹 7188">
            <a:extLst>
              <a:ext uri="{FF2B5EF4-FFF2-40B4-BE49-F238E27FC236}">
                <a16:creationId xmlns:a16="http://schemas.microsoft.com/office/drawing/2014/main" id="{9F3EDC54-7384-47E4-9920-7AF4CA455C2F}"/>
              </a:ext>
            </a:extLst>
          </p:cNvPr>
          <p:cNvGrpSpPr/>
          <p:nvPr/>
        </p:nvGrpSpPr>
        <p:grpSpPr>
          <a:xfrm>
            <a:off x="5759595" y="2639901"/>
            <a:ext cx="237078" cy="237078"/>
            <a:chOff x="5759595" y="2639901"/>
            <a:chExt cx="237078" cy="237078"/>
          </a:xfrm>
        </p:grpSpPr>
        <p:cxnSp>
          <p:nvCxnSpPr>
            <p:cNvPr id="7186" name="직선 연결선 7185">
              <a:extLst>
                <a:ext uri="{FF2B5EF4-FFF2-40B4-BE49-F238E27FC236}">
                  <a16:creationId xmlns:a16="http://schemas.microsoft.com/office/drawing/2014/main" id="{58984B99-6A6F-49BB-9255-08CD020CCD33}"/>
                </a:ext>
              </a:extLst>
            </p:cNvPr>
            <p:cNvCxnSpPr>
              <a:stCxn id="112" idx="7"/>
              <a:endCxn id="112" idx="3"/>
            </p:cNvCxnSpPr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F9565517-997F-4804-893C-32E994B9218E}"/>
                </a:ext>
              </a:extLst>
            </p:cNvPr>
            <p:cNvCxnSpPr>
              <a:cxnSpLocks/>
              <a:stCxn id="112" idx="5"/>
              <a:endCxn id="112" idx="1"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148C5EE3-245B-4842-8634-49984C313EBF}"/>
              </a:ext>
            </a:extLst>
          </p:cNvPr>
          <p:cNvGrpSpPr/>
          <p:nvPr/>
        </p:nvGrpSpPr>
        <p:grpSpPr>
          <a:xfrm>
            <a:off x="7064139" y="3304841"/>
            <a:ext cx="237078" cy="237078"/>
            <a:chOff x="5759595" y="2639901"/>
            <a:chExt cx="237078" cy="237078"/>
          </a:xfrm>
        </p:grpSpPr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319D17C3-0D02-4CB9-BED1-4068B6BA5219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C9E29101-1B05-467F-87C8-1FA48367AF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6F92887E-7153-4FCF-BBDB-1C0450476B9F}"/>
              </a:ext>
            </a:extLst>
          </p:cNvPr>
          <p:cNvGrpSpPr/>
          <p:nvPr/>
        </p:nvGrpSpPr>
        <p:grpSpPr>
          <a:xfrm>
            <a:off x="5761185" y="3960161"/>
            <a:ext cx="237078" cy="237078"/>
            <a:chOff x="5759595" y="2639901"/>
            <a:chExt cx="237078" cy="237078"/>
          </a:xfrm>
        </p:grpSpPr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86F9B696-8A39-42DA-9121-088F315AF61D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A3D17B5-E1F4-4140-99B1-F9AE828871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ABC1986B-579F-4B2D-BF20-7019BD7DA74A}"/>
              </a:ext>
            </a:extLst>
          </p:cNvPr>
          <p:cNvCxnSpPr>
            <a:cxnSpLocks/>
            <a:stCxn id="117" idx="0"/>
            <a:endCxn id="115" idx="4"/>
          </p:cNvCxnSpPr>
          <p:nvPr/>
        </p:nvCxnSpPr>
        <p:spPr>
          <a:xfrm flipV="1">
            <a:off x="5878134" y="292608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1358EBC7-7E10-4F95-BBA4-7C88C571C7CF}"/>
              </a:ext>
            </a:extLst>
          </p:cNvPr>
          <p:cNvCxnSpPr>
            <a:cxnSpLocks/>
            <a:stCxn id="120" idx="0"/>
            <a:endCxn id="111" idx="4"/>
          </p:cNvCxnSpPr>
          <p:nvPr/>
        </p:nvCxnSpPr>
        <p:spPr>
          <a:xfrm flipH="1" flipV="1">
            <a:off x="5225862" y="292608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0F070401-5BDE-410A-A208-15442E182D51}"/>
              </a:ext>
            </a:extLst>
          </p:cNvPr>
          <p:cNvCxnSpPr>
            <a:cxnSpLocks/>
            <a:stCxn id="18" idx="0"/>
            <a:endCxn id="15" idx="4"/>
          </p:cNvCxnSpPr>
          <p:nvPr/>
        </p:nvCxnSpPr>
        <p:spPr>
          <a:xfrm flipV="1">
            <a:off x="1953768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B4503F0C-B083-401B-9B0C-308B2668192F}"/>
              </a:ext>
            </a:extLst>
          </p:cNvPr>
          <p:cNvCxnSpPr>
            <a:cxnSpLocks/>
            <a:stCxn id="18" idx="0"/>
            <a:endCxn id="16" idx="4"/>
          </p:cNvCxnSpPr>
          <p:nvPr/>
        </p:nvCxnSpPr>
        <p:spPr>
          <a:xfrm flipV="1">
            <a:off x="1953768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A8B978D0-9115-4C4E-AB8A-64231AF751FF}"/>
              </a:ext>
            </a:extLst>
          </p:cNvPr>
          <p:cNvCxnSpPr>
            <a:cxnSpLocks/>
            <a:stCxn id="123" idx="0"/>
            <a:endCxn id="117" idx="4"/>
          </p:cNvCxnSpPr>
          <p:nvPr/>
        </p:nvCxnSpPr>
        <p:spPr>
          <a:xfrm flipH="1" flipV="1">
            <a:off x="5878134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1D247878-2A41-44DE-89C1-CCB7DCBA85CB}"/>
              </a:ext>
            </a:extLst>
          </p:cNvPr>
          <p:cNvCxnSpPr>
            <a:cxnSpLocks/>
            <a:stCxn id="123" idx="0"/>
            <a:endCxn id="116" idx="4"/>
          </p:cNvCxnSpPr>
          <p:nvPr/>
        </p:nvCxnSpPr>
        <p:spPr>
          <a:xfrm flipH="1" flipV="1">
            <a:off x="5225862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BF211881-8960-41A9-BD3D-42F8106EDB5C}"/>
              </a:ext>
            </a:extLst>
          </p:cNvPr>
          <p:cNvCxnSpPr>
            <a:cxnSpLocks/>
            <a:stCxn id="121" idx="0"/>
            <a:endCxn id="116" idx="4"/>
          </p:cNvCxnSpPr>
          <p:nvPr/>
        </p:nvCxnSpPr>
        <p:spPr>
          <a:xfrm flipV="1">
            <a:off x="5225862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C16C3B34-3FAB-4B90-B823-D4794EF856EF}"/>
              </a:ext>
            </a:extLst>
          </p:cNvPr>
          <p:cNvCxnSpPr>
            <a:cxnSpLocks/>
            <a:stCxn id="121" idx="0"/>
            <a:endCxn id="118" idx="4"/>
          </p:cNvCxnSpPr>
          <p:nvPr/>
        </p:nvCxnSpPr>
        <p:spPr>
          <a:xfrm flipV="1">
            <a:off x="5225862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B9C05B84-6F77-4876-9531-8B84DA38ECC1}"/>
              </a:ext>
            </a:extLst>
          </p:cNvPr>
          <p:cNvCxnSpPr>
            <a:cxnSpLocks/>
            <a:stCxn id="123" idx="0"/>
            <a:endCxn id="118" idx="4"/>
          </p:cNvCxnSpPr>
          <p:nvPr/>
        </p:nvCxnSpPr>
        <p:spPr>
          <a:xfrm flipV="1">
            <a:off x="6530406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A87206C1-6076-4AA6-A8CF-DEEA03B598CA}"/>
              </a:ext>
            </a:extLst>
          </p:cNvPr>
          <p:cNvCxnSpPr>
            <a:cxnSpLocks/>
            <a:stCxn id="123" idx="0"/>
            <a:endCxn id="120" idx="4"/>
          </p:cNvCxnSpPr>
          <p:nvPr/>
        </p:nvCxnSpPr>
        <p:spPr>
          <a:xfrm flipV="1">
            <a:off x="6530406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A2C7C85F-D121-43E1-842A-F67DE23179CC}"/>
              </a:ext>
            </a:extLst>
          </p:cNvPr>
          <p:cNvCxnSpPr>
            <a:cxnSpLocks/>
            <a:stCxn id="124" idx="0"/>
            <a:endCxn id="118" idx="4"/>
          </p:cNvCxnSpPr>
          <p:nvPr/>
        </p:nvCxnSpPr>
        <p:spPr>
          <a:xfrm flipH="1" flipV="1">
            <a:off x="6530406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1566D1A5-9F72-49D3-8ADD-F14B4EA1220A}"/>
              </a:ext>
            </a:extLst>
          </p:cNvPr>
          <p:cNvCxnSpPr>
            <a:cxnSpLocks/>
            <a:stCxn id="114" idx="0"/>
            <a:endCxn id="110" idx="4"/>
          </p:cNvCxnSpPr>
          <p:nvPr/>
        </p:nvCxnSpPr>
        <p:spPr>
          <a:xfrm flipH="1" flipV="1">
            <a:off x="6530406" y="1937575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D1D47BF1-6A62-4BFB-8EF5-9523257AC592}"/>
              </a:ext>
            </a:extLst>
          </p:cNvPr>
          <p:cNvCxnSpPr>
            <a:cxnSpLocks/>
            <a:stCxn id="118" idx="0"/>
            <a:endCxn id="114" idx="4"/>
          </p:cNvCxnSpPr>
          <p:nvPr/>
        </p:nvCxnSpPr>
        <p:spPr>
          <a:xfrm flipV="1">
            <a:off x="6530406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AAEDDC1D-45DD-4C40-880E-B920A9FBB26F}"/>
              </a:ext>
            </a:extLst>
          </p:cNvPr>
          <p:cNvCxnSpPr>
            <a:cxnSpLocks/>
            <a:stCxn id="118" idx="0"/>
            <a:endCxn id="113" idx="4"/>
          </p:cNvCxnSpPr>
          <p:nvPr/>
        </p:nvCxnSpPr>
        <p:spPr>
          <a:xfrm flipV="1">
            <a:off x="6530406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43FB95A8-298D-436F-A9F3-6A97E4161C3B}"/>
              </a:ext>
            </a:extLst>
          </p:cNvPr>
          <p:cNvCxnSpPr>
            <a:cxnSpLocks/>
            <a:stCxn id="118" idx="0"/>
            <a:endCxn id="111" idx="4"/>
          </p:cNvCxnSpPr>
          <p:nvPr/>
        </p:nvCxnSpPr>
        <p:spPr>
          <a:xfrm flipH="1" flipV="1">
            <a:off x="52258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1600E942-92A5-46F7-BBCB-785F66A7A537}"/>
              </a:ext>
            </a:extLst>
          </p:cNvPr>
          <p:cNvCxnSpPr>
            <a:cxnSpLocks/>
            <a:stCxn id="116" idx="0"/>
            <a:endCxn id="111" idx="4"/>
          </p:cNvCxnSpPr>
          <p:nvPr/>
        </p:nvCxnSpPr>
        <p:spPr>
          <a:xfrm flipV="1">
            <a:off x="5225862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9D3161E7-68D2-41F7-9520-396AC6DA709C}"/>
              </a:ext>
            </a:extLst>
          </p:cNvPr>
          <p:cNvCxnSpPr>
            <a:cxnSpLocks/>
            <a:stCxn id="116" idx="0"/>
            <a:endCxn id="113" idx="4"/>
          </p:cNvCxnSpPr>
          <p:nvPr/>
        </p:nvCxnSpPr>
        <p:spPr>
          <a:xfrm flipV="1">
            <a:off x="52258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9EE91303-9AAB-4767-BDF8-5AB92A2FC848}"/>
              </a:ext>
            </a:extLst>
          </p:cNvPr>
          <p:cNvCxnSpPr>
            <a:cxnSpLocks/>
            <a:stCxn id="116" idx="0"/>
            <a:endCxn id="114" idx="4"/>
          </p:cNvCxnSpPr>
          <p:nvPr/>
        </p:nvCxnSpPr>
        <p:spPr>
          <a:xfrm flipV="1">
            <a:off x="5225862" y="292608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645EADF-6796-45DB-AB67-A93ED018D409}"/>
              </a:ext>
            </a:extLst>
          </p:cNvPr>
          <p:cNvSpPr txBox="1"/>
          <p:nvPr/>
        </p:nvSpPr>
        <p:spPr>
          <a:xfrm>
            <a:off x="955317" y="422035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2A02599-8F85-4DA2-AADD-E8464B815743}"/>
              </a:ext>
            </a:extLst>
          </p:cNvPr>
          <p:cNvSpPr txBox="1"/>
          <p:nvPr/>
        </p:nvSpPr>
        <p:spPr>
          <a:xfrm>
            <a:off x="4694208" y="419723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53905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6BD50BC8-59C6-4E6D-A370-728D50340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60F6EF-EA50-4BEC-BF2F-612D9AB5A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91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2305688-94B4-4412-974B-530A7C8BC458}"/>
              </a:ext>
            </a:extLst>
          </p:cNvPr>
          <p:cNvSpPr/>
          <p:nvPr/>
        </p:nvSpPr>
        <p:spPr>
          <a:xfrm>
            <a:off x="4803648" y="3017520"/>
            <a:ext cx="512064" cy="41148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25501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pic>
        <p:nvPicPr>
          <p:cNvPr id="179" name="Picture 2">
            <a:extLst>
              <a:ext uri="{FF2B5EF4-FFF2-40B4-BE49-F238E27FC236}">
                <a16:creationId xmlns:a16="http://schemas.microsoft.com/office/drawing/2014/main" id="{0892B011-6A78-4622-BA77-70EC20313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281370" y="2023890"/>
            <a:ext cx="754740" cy="67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0" name="사각형: 둥근 모서리 179">
            <a:extLst>
              <a:ext uri="{FF2B5EF4-FFF2-40B4-BE49-F238E27FC236}">
                <a16:creationId xmlns:a16="http://schemas.microsoft.com/office/drawing/2014/main" id="{A43893D0-FD7D-4CC8-BD5B-8516294DE641}"/>
              </a:ext>
            </a:extLst>
          </p:cNvPr>
          <p:cNvSpPr/>
          <p:nvPr/>
        </p:nvSpPr>
        <p:spPr>
          <a:xfrm>
            <a:off x="1527232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740BB60D-62AF-4BA9-B82C-F7F22D1ECB62}"/>
              </a:ext>
            </a:extLst>
          </p:cNvPr>
          <p:cNvCxnSpPr>
            <a:stCxn id="179" idx="3"/>
            <a:endCxn id="180" idx="1"/>
          </p:cNvCxnSpPr>
          <p:nvPr/>
        </p:nvCxnSpPr>
        <p:spPr>
          <a:xfrm>
            <a:off x="1036110" y="2360897"/>
            <a:ext cx="491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E35F23A5-9836-4837-AE5C-592330A59EB8}"/>
              </a:ext>
            </a:extLst>
          </p:cNvPr>
          <p:cNvSpPr/>
          <p:nvPr/>
        </p:nvSpPr>
        <p:spPr>
          <a:xfrm>
            <a:off x="3211328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B2A08791-3B44-444F-8654-826004CDF3E7}"/>
              </a:ext>
            </a:extLst>
          </p:cNvPr>
          <p:cNvCxnSpPr>
            <a:cxnSpLocks/>
            <a:stCxn id="193" idx="3"/>
            <a:endCxn id="182" idx="1"/>
          </p:cNvCxnSpPr>
          <p:nvPr/>
        </p:nvCxnSpPr>
        <p:spPr>
          <a:xfrm>
            <a:off x="3017635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2014CAFF-B2CC-446F-A329-2765366F959A}"/>
              </a:ext>
            </a:extLst>
          </p:cNvPr>
          <p:cNvSpPr/>
          <p:nvPr/>
        </p:nvSpPr>
        <p:spPr>
          <a:xfrm>
            <a:off x="8279878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4C6B8A66-E750-48FD-B9FE-7F5CE91C124E}"/>
              </a:ext>
            </a:extLst>
          </p:cNvPr>
          <p:cNvCxnSpPr>
            <a:cxnSpLocks/>
            <a:stCxn id="208" idx="3"/>
            <a:endCxn id="188" idx="1"/>
          </p:cNvCxnSpPr>
          <p:nvPr/>
        </p:nvCxnSpPr>
        <p:spPr>
          <a:xfrm>
            <a:off x="8068763" y="2360455"/>
            <a:ext cx="211115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A5CDC356-442B-4504-8BBA-E1252C5C84F0}"/>
              </a:ext>
            </a:extLst>
          </p:cNvPr>
          <p:cNvSpPr/>
          <p:nvPr/>
        </p:nvSpPr>
        <p:spPr>
          <a:xfrm>
            <a:off x="9114275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A765A0D-141E-4E80-B6BE-C1B701D6C14E}"/>
              </a:ext>
            </a:extLst>
          </p:cNvPr>
          <p:cNvCxnSpPr>
            <a:cxnSpLocks/>
            <a:stCxn id="188" idx="3"/>
            <a:endCxn id="190" idx="1"/>
          </p:cNvCxnSpPr>
          <p:nvPr/>
        </p:nvCxnSpPr>
        <p:spPr>
          <a:xfrm>
            <a:off x="8928233" y="2360897"/>
            <a:ext cx="1860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610475E5-2D0E-4DAD-897A-ACE029CE3E97}"/>
              </a:ext>
            </a:extLst>
          </p:cNvPr>
          <p:cNvCxnSpPr>
            <a:cxnSpLocks/>
          </p:cNvCxnSpPr>
          <p:nvPr/>
        </p:nvCxnSpPr>
        <p:spPr>
          <a:xfrm>
            <a:off x="9762630" y="2360455"/>
            <a:ext cx="417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E487FFA4-8359-433E-BCE6-AAE06407311D}"/>
              </a:ext>
            </a:extLst>
          </p:cNvPr>
          <p:cNvSpPr/>
          <p:nvPr/>
        </p:nvSpPr>
        <p:spPr>
          <a:xfrm>
            <a:off x="2369280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F7303EDC-A6E4-4B52-8D46-E5094AAB3D7B}"/>
              </a:ext>
            </a:extLst>
          </p:cNvPr>
          <p:cNvCxnSpPr>
            <a:cxnSpLocks/>
            <a:stCxn id="180" idx="3"/>
            <a:endCxn id="193" idx="1"/>
          </p:cNvCxnSpPr>
          <p:nvPr/>
        </p:nvCxnSpPr>
        <p:spPr>
          <a:xfrm flipV="1">
            <a:off x="2175587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사각형: 둥근 모서리 198">
            <a:extLst>
              <a:ext uri="{FF2B5EF4-FFF2-40B4-BE49-F238E27FC236}">
                <a16:creationId xmlns:a16="http://schemas.microsoft.com/office/drawing/2014/main" id="{056E181A-52AB-47AD-9167-6A73C2E4DD84}"/>
              </a:ext>
            </a:extLst>
          </p:cNvPr>
          <p:cNvSpPr/>
          <p:nvPr/>
        </p:nvSpPr>
        <p:spPr>
          <a:xfrm>
            <a:off x="4053377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BED88296-9E57-42A4-82BA-0B330B38181E}"/>
              </a:ext>
            </a:extLst>
          </p:cNvPr>
          <p:cNvCxnSpPr>
            <a:cxnSpLocks/>
            <a:stCxn id="182" idx="3"/>
            <a:endCxn id="199" idx="1"/>
          </p:cNvCxnSpPr>
          <p:nvPr/>
        </p:nvCxnSpPr>
        <p:spPr>
          <a:xfrm>
            <a:off x="3859683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사각형: 둥근 모서리 202">
            <a:extLst>
              <a:ext uri="{FF2B5EF4-FFF2-40B4-BE49-F238E27FC236}">
                <a16:creationId xmlns:a16="http://schemas.microsoft.com/office/drawing/2014/main" id="{6C5EE471-473B-4A86-9A99-DD97FBDF57B5}"/>
              </a:ext>
            </a:extLst>
          </p:cNvPr>
          <p:cNvSpPr/>
          <p:nvPr/>
        </p:nvSpPr>
        <p:spPr>
          <a:xfrm>
            <a:off x="4894263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3C6A1845-F7D2-4234-980B-4F316F48B4FB}"/>
              </a:ext>
            </a:extLst>
          </p:cNvPr>
          <p:cNvSpPr/>
          <p:nvPr/>
        </p:nvSpPr>
        <p:spPr>
          <a:xfrm>
            <a:off x="6578359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74261EE7-EB6B-46E3-B32A-36CC14ACC139}"/>
              </a:ext>
            </a:extLst>
          </p:cNvPr>
          <p:cNvCxnSpPr>
            <a:cxnSpLocks/>
            <a:stCxn id="206" idx="3"/>
            <a:endCxn id="204" idx="1"/>
          </p:cNvCxnSpPr>
          <p:nvPr/>
        </p:nvCxnSpPr>
        <p:spPr>
          <a:xfrm>
            <a:off x="6384666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사각형: 둥근 모서리 205">
            <a:extLst>
              <a:ext uri="{FF2B5EF4-FFF2-40B4-BE49-F238E27FC236}">
                <a16:creationId xmlns:a16="http://schemas.microsoft.com/office/drawing/2014/main" id="{9255BFBB-3B9E-42F2-8DE0-6E3E1277A7E6}"/>
              </a:ext>
            </a:extLst>
          </p:cNvPr>
          <p:cNvSpPr/>
          <p:nvPr/>
        </p:nvSpPr>
        <p:spPr>
          <a:xfrm>
            <a:off x="5736311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6F4BB9A5-958D-42F6-80A9-925FFD82B15F}"/>
              </a:ext>
            </a:extLst>
          </p:cNvPr>
          <p:cNvCxnSpPr>
            <a:cxnSpLocks/>
            <a:stCxn id="203" idx="3"/>
            <a:endCxn id="206" idx="1"/>
          </p:cNvCxnSpPr>
          <p:nvPr/>
        </p:nvCxnSpPr>
        <p:spPr>
          <a:xfrm flipV="1">
            <a:off x="5542618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사각형: 둥근 모서리 207">
            <a:extLst>
              <a:ext uri="{FF2B5EF4-FFF2-40B4-BE49-F238E27FC236}">
                <a16:creationId xmlns:a16="http://schemas.microsoft.com/office/drawing/2014/main" id="{E12BFD27-8908-49D2-B16C-16D908C50E6E}"/>
              </a:ext>
            </a:extLst>
          </p:cNvPr>
          <p:cNvSpPr/>
          <p:nvPr/>
        </p:nvSpPr>
        <p:spPr>
          <a:xfrm>
            <a:off x="7420408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269AEE31-F167-4E3E-B981-26595BAE4D0E}"/>
              </a:ext>
            </a:extLst>
          </p:cNvPr>
          <p:cNvCxnSpPr>
            <a:cxnSpLocks/>
            <a:stCxn id="204" idx="3"/>
            <a:endCxn id="208" idx="1"/>
          </p:cNvCxnSpPr>
          <p:nvPr/>
        </p:nvCxnSpPr>
        <p:spPr>
          <a:xfrm>
            <a:off x="7226714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2FDB88F6-699D-49E4-BB33-EC8314B334E0}"/>
              </a:ext>
            </a:extLst>
          </p:cNvPr>
          <p:cNvCxnSpPr>
            <a:cxnSpLocks/>
            <a:stCxn id="199" idx="3"/>
            <a:endCxn id="203" idx="1"/>
          </p:cNvCxnSpPr>
          <p:nvPr/>
        </p:nvCxnSpPr>
        <p:spPr>
          <a:xfrm>
            <a:off x="4701732" y="2360455"/>
            <a:ext cx="192531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0" name="그룹 7219">
            <a:extLst>
              <a:ext uri="{FF2B5EF4-FFF2-40B4-BE49-F238E27FC236}">
                <a16:creationId xmlns:a16="http://schemas.microsoft.com/office/drawing/2014/main" id="{FF160FF7-E57A-44FE-95E7-768886FA2DA4}"/>
              </a:ext>
            </a:extLst>
          </p:cNvPr>
          <p:cNvGrpSpPr/>
          <p:nvPr/>
        </p:nvGrpSpPr>
        <p:grpSpPr>
          <a:xfrm>
            <a:off x="585216" y="3980688"/>
            <a:ext cx="897045" cy="897045"/>
            <a:chOff x="585216" y="3980688"/>
            <a:chExt cx="897045" cy="897045"/>
          </a:xfrm>
        </p:grpSpPr>
        <p:sp>
          <p:nvSpPr>
            <p:cNvPr id="7219" name="직사각형 7218">
              <a:extLst>
                <a:ext uri="{FF2B5EF4-FFF2-40B4-BE49-F238E27FC236}">
                  <a16:creationId xmlns:a16="http://schemas.microsoft.com/office/drawing/2014/main" id="{F4A5EEF8-7313-44C2-9FD4-351BB1C12FF3}"/>
                </a:ext>
              </a:extLst>
            </p:cNvPr>
            <p:cNvSpPr/>
            <p:nvPr/>
          </p:nvSpPr>
          <p:spPr>
            <a:xfrm>
              <a:off x="585216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BA6A79E-263E-46B0-B991-1B705765226A}"/>
                </a:ext>
              </a:extLst>
            </p:cNvPr>
            <p:cNvSpPr/>
            <p:nvPr/>
          </p:nvSpPr>
          <p:spPr>
            <a:xfrm>
              <a:off x="764625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72204CF3-44B1-4249-A0C0-5C015D355848}"/>
                </a:ext>
              </a:extLst>
            </p:cNvPr>
            <p:cNvSpPr/>
            <p:nvPr/>
          </p:nvSpPr>
          <p:spPr>
            <a:xfrm>
              <a:off x="944034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100C4752-7105-45B3-8412-D8BD101F394D}"/>
                </a:ext>
              </a:extLst>
            </p:cNvPr>
            <p:cNvSpPr/>
            <p:nvPr/>
          </p:nvSpPr>
          <p:spPr>
            <a:xfrm>
              <a:off x="1123443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01EB7E2-F64D-467E-A867-77B9CF38FD2F}"/>
                </a:ext>
              </a:extLst>
            </p:cNvPr>
            <p:cNvSpPr/>
            <p:nvPr/>
          </p:nvSpPr>
          <p:spPr>
            <a:xfrm>
              <a:off x="1302852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5091E3A7-7177-499E-BCE8-6239A6964B08}"/>
                </a:ext>
              </a:extLst>
            </p:cNvPr>
            <p:cNvSpPr/>
            <p:nvPr/>
          </p:nvSpPr>
          <p:spPr>
            <a:xfrm>
              <a:off x="585216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A7DBD1A4-2A81-4655-9F12-912327865546}"/>
                </a:ext>
              </a:extLst>
            </p:cNvPr>
            <p:cNvSpPr/>
            <p:nvPr/>
          </p:nvSpPr>
          <p:spPr>
            <a:xfrm>
              <a:off x="764625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48E22350-EF3E-4307-B48F-A708F2ADD76C}"/>
                </a:ext>
              </a:extLst>
            </p:cNvPr>
            <p:cNvSpPr/>
            <p:nvPr/>
          </p:nvSpPr>
          <p:spPr>
            <a:xfrm>
              <a:off x="944034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1DEF838D-44BF-4815-BF16-6531C51D14CF}"/>
                </a:ext>
              </a:extLst>
            </p:cNvPr>
            <p:cNvSpPr/>
            <p:nvPr/>
          </p:nvSpPr>
          <p:spPr>
            <a:xfrm>
              <a:off x="1123443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1EBA122-A401-4562-9A93-79A88455FD5F}"/>
                </a:ext>
              </a:extLst>
            </p:cNvPr>
            <p:cNvSpPr/>
            <p:nvPr/>
          </p:nvSpPr>
          <p:spPr>
            <a:xfrm>
              <a:off x="1302852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D8F58F6D-8558-46DC-B7EC-8D1E6B9D5D1B}"/>
                </a:ext>
              </a:extLst>
            </p:cNvPr>
            <p:cNvSpPr/>
            <p:nvPr/>
          </p:nvSpPr>
          <p:spPr>
            <a:xfrm>
              <a:off x="585216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8B0C1605-48E9-49C6-B804-829032D88D03}"/>
                </a:ext>
              </a:extLst>
            </p:cNvPr>
            <p:cNvSpPr/>
            <p:nvPr/>
          </p:nvSpPr>
          <p:spPr>
            <a:xfrm>
              <a:off x="764625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3225B7F9-EFDA-4596-91A4-9538AFA15F1E}"/>
                </a:ext>
              </a:extLst>
            </p:cNvPr>
            <p:cNvSpPr/>
            <p:nvPr/>
          </p:nvSpPr>
          <p:spPr>
            <a:xfrm>
              <a:off x="944034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7DC4D1E2-88C2-492E-B327-BCC5F3E194B9}"/>
                </a:ext>
              </a:extLst>
            </p:cNvPr>
            <p:cNvSpPr/>
            <p:nvPr/>
          </p:nvSpPr>
          <p:spPr>
            <a:xfrm>
              <a:off x="1123443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DDB5506E-3383-4930-8290-74CCA456543C}"/>
                </a:ext>
              </a:extLst>
            </p:cNvPr>
            <p:cNvSpPr/>
            <p:nvPr/>
          </p:nvSpPr>
          <p:spPr>
            <a:xfrm>
              <a:off x="1302852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F5735CB5-8D52-423A-88D4-D64355BC3A55}"/>
                </a:ext>
              </a:extLst>
            </p:cNvPr>
            <p:cNvSpPr/>
            <p:nvPr/>
          </p:nvSpPr>
          <p:spPr>
            <a:xfrm>
              <a:off x="585216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4DD5E03-C955-4AFE-9FCE-3CD1E391B888}"/>
                </a:ext>
              </a:extLst>
            </p:cNvPr>
            <p:cNvSpPr/>
            <p:nvPr/>
          </p:nvSpPr>
          <p:spPr>
            <a:xfrm>
              <a:off x="764625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5B9AD521-C607-4CBD-B37A-4D94A46D6FB4}"/>
                </a:ext>
              </a:extLst>
            </p:cNvPr>
            <p:cNvSpPr/>
            <p:nvPr/>
          </p:nvSpPr>
          <p:spPr>
            <a:xfrm>
              <a:off x="944034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9F730BBB-C876-4A37-84E5-2DB7E3531BE4}"/>
                </a:ext>
              </a:extLst>
            </p:cNvPr>
            <p:cNvSpPr/>
            <p:nvPr/>
          </p:nvSpPr>
          <p:spPr>
            <a:xfrm>
              <a:off x="1123443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560E8315-C0FD-4703-BCC2-CDA0094156C8}"/>
                </a:ext>
              </a:extLst>
            </p:cNvPr>
            <p:cNvSpPr/>
            <p:nvPr/>
          </p:nvSpPr>
          <p:spPr>
            <a:xfrm>
              <a:off x="1302852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0FA8A725-E97B-4624-A3F5-AFEE9B1E0F49}"/>
                </a:ext>
              </a:extLst>
            </p:cNvPr>
            <p:cNvSpPr/>
            <p:nvPr/>
          </p:nvSpPr>
          <p:spPr>
            <a:xfrm>
              <a:off x="585216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5371283-23D8-40C1-A63B-852F8542E51E}"/>
                </a:ext>
              </a:extLst>
            </p:cNvPr>
            <p:cNvSpPr/>
            <p:nvPr/>
          </p:nvSpPr>
          <p:spPr>
            <a:xfrm>
              <a:off x="764625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3C0268C1-0494-4DFE-822D-BB61EA885F08}"/>
                </a:ext>
              </a:extLst>
            </p:cNvPr>
            <p:cNvSpPr/>
            <p:nvPr/>
          </p:nvSpPr>
          <p:spPr>
            <a:xfrm>
              <a:off x="944034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2E4A1E5D-F5F1-4771-921B-4FC37634C5A8}"/>
                </a:ext>
              </a:extLst>
            </p:cNvPr>
            <p:cNvSpPr/>
            <p:nvPr/>
          </p:nvSpPr>
          <p:spPr>
            <a:xfrm>
              <a:off x="1123443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62E82C23-CEFB-4706-B53A-DF7C7D7EA81E}"/>
                </a:ext>
              </a:extLst>
            </p:cNvPr>
            <p:cNvSpPr/>
            <p:nvPr/>
          </p:nvSpPr>
          <p:spPr>
            <a:xfrm>
              <a:off x="1302852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D2C992DB-49A6-4D5E-9F25-5C014EB89673}"/>
              </a:ext>
            </a:extLst>
          </p:cNvPr>
          <p:cNvSpPr/>
          <p:nvPr/>
        </p:nvSpPr>
        <p:spPr>
          <a:xfrm>
            <a:off x="585216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9D838B2C-79A4-4AFE-891A-776981ED75A1}"/>
              </a:ext>
            </a:extLst>
          </p:cNvPr>
          <p:cNvSpPr/>
          <p:nvPr/>
        </p:nvSpPr>
        <p:spPr>
          <a:xfrm>
            <a:off x="764625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AB794101-38F0-43D1-972F-4AA379949F6E}"/>
              </a:ext>
            </a:extLst>
          </p:cNvPr>
          <p:cNvSpPr/>
          <p:nvPr/>
        </p:nvSpPr>
        <p:spPr>
          <a:xfrm>
            <a:off x="944034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01BB2881-4EE6-4B54-BC37-0E69F3C2805B}"/>
              </a:ext>
            </a:extLst>
          </p:cNvPr>
          <p:cNvSpPr/>
          <p:nvPr/>
        </p:nvSpPr>
        <p:spPr>
          <a:xfrm>
            <a:off x="1123443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FA2DBAAD-CD4E-491C-B919-19A867B0C10D}"/>
              </a:ext>
            </a:extLst>
          </p:cNvPr>
          <p:cNvSpPr/>
          <p:nvPr/>
        </p:nvSpPr>
        <p:spPr>
          <a:xfrm>
            <a:off x="1302852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0DD02DD4-2BE9-44FB-B416-FE65C6F92481}"/>
              </a:ext>
            </a:extLst>
          </p:cNvPr>
          <p:cNvGrpSpPr/>
          <p:nvPr/>
        </p:nvGrpSpPr>
        <p:grpSpPr>
          <a:xfrm>
            <a:off x="1969008" y="4160097"/>
            <a:ext cx="897045" cy="897045"/>
            <a:chOff x="585216" y="3980688"/>
            <a:chExt cx="897045" cy="897045"/>
          </a:xfrm>
        </p:grpSpPr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7DD550C2-5656-4B0A-BBAD-139B8DBB7741}"/>
                </a:ext>
              </a:extLst>
            </p:cNvPr>
            <p:cNvSpPr/>
            <p:nvPr/>
          </p:nvSpPr>
          <p:spPr>
            <a:xfrm>
              <a:off x="585216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409DEB8C-A547-4879-8FDD-D52501C07DED}"/>
                </a:ext>
              </a:extLst>
            </p:cNvPr>
            <p:cNvSpPr/>
            <p:nvPr/>
          </p:nvSpPr>
          <p:spPr>
            <a:xfrm>
              <a:off x="764625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F8BB1D9F-8C9C-451B-BB7F-6DFC747379D2}"/>
                </a:ext>
              </a:extLst>
            </p:cNvPr>
            <p:cNvSpPr/>
            <p:nvPr/>
          </p:nvSpPr>
          <p:spPr>
            <a:xfrm>
              <a:off x="944034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ABBED7CE-0562-4039-8DBE-E37AD7FAEE59}"/>
                </a:ext>
              </a:extLst>
            </p:cNvPr>
            <p:cNvSpPr/>
            <p:nvPr/>
          </p:nvSpPr>
          <p:spPr>
            <a:xfrm>
              <a:off x="1123443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30392DD-8193-4E7C-801A-1913AE68D98F}"/>
                </a:ext>
              </a:extLst>
            </p:cNvPr>
            <p:cNvSpPr/>
            <p:nvPr/>
          </p:nvSpPr>
          <p:spPr>
            <a:xfrm>
              <a:off x="1302852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6B4642A1-B2E9-4E99-8B79-C3B15C9927CC}"/>
                </a:ext>
              </a:extLst>
            </p:cNvPr>
            <p:cNvSpPr/>
            <p:nvPr/>
          </p:nvSpPr>
          <p:spPr>
            <a:xfrm>
              <a:off x="585216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CA110409-434F-4AD9-9094-913043091AF2}"/>
                </a:ext>
              </a:extLst>
            </p:cNvPr>
            <p:cNvSpPr/>
            <p:nvPr/>
          </p:nvSpPr>
          <p:spPr>
            <a:xfrm>
              <a:off x="764625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06D65FE5-6F0F-4416-8B2B-C2FCE9A7DCBF}"/>
                </a:ext>
              </a:extLst>
            </p:cNvPr>
            <p:cNvSpPr/>
            <p:nvPr/>
          </p:nvSpPr>
          <p:spPr>
            <a:xfrm>
              <a:off x="944034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A1CBB8A1-C4D5-470C-AC2A-AF106BD5F389}"/>
                </a:ext>
              </a:extLst>
            </p:cNvPr>
            <p:cNvSpPr/>
            <p:nvPr/>
          </p:nvSpPr>
          <p:spPr>
            <a:xfrm>
              <a:off x="1123443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6577731C-63F2-4A08-B923-FF622D595471}"/>
                </a:ext>
              </a:extLst>
            </p:cNvPr>
            <p:cNvSpPr/>
            <p:nvPr/>
          </p:nvSpPr>
          <p:spPr>
            <a:xfrm>
              <a:off x="1302852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8EADD330-04AB-47ED-B2A9-A8E9FF271E76}"/>
                </a:ext>
              </a:extLst>
            </p:cNvPr>
            <p:cNvSpPr/>
            <p:nvPr/>
          </p:nvSpPr>
          <p:spPr>
            <a:xfrm>
              <a:off x="585216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18FD116E-0BEC-480F-99EB-9ADF15A4FFB6}"/>
                </a:ext>
              </a:extLst>
            </p:cNvPr>
            <p:cNvSpPr/>
            <p:nvPr/>
          </p:nvSpPr>
          <p:spPr>
            <a:xfrm>
              <a:off x="764625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21A1B2B1-7700-40BD-A148-E8C93C8AAC19}"/>
                </a:ext>
              </a:extLst>
            </p:cNvPr>
            <p:cNvSpPr/>
            <p:nvPr/>
          </p:nvSpPr>
          <p:spPr>
            <a:xfrm>
              <a:off x="944034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DD4266CE-C25A-4DCF-AA99-DF319EA4324F}"/>
                </a:ext>
              </a:extLst>
            </p:cNvPr>
            <p:cNvSpPr/>
            <p:nvPr/>
          </p:nvSpPr>
          <p:spPr>
            <a:xfrm>
              <a:off x="1123443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916BCCA4-669F-4B7B-8947-4588E0ED968A}"/>
                </a:ext>
              </a:extLst>
            </p:cNvPr>
            <p:cNvSpPr/>
            <p:nvPr/>
          </p:nvSpPr>
          <p:spPr>
            <a:xfrm>
              <a:off x="1302852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CD081EF1-7E4B-4D3F-8536-6F288228067F}"/>
                </a:ext>
              </a:extLst>
            </p:cNvPr>
            <p:cNvSpPr/>
            <p:nvPr/>
          </p:nvSpPr>
          <p:spPr>
            <a:xfrm>
              <a:off x="585216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4ADBF2FE-B4E7-4EAA-AF48-96307B914B1D}"/>
                </a:ext>
              </a:extLst>
            </p:cNvPr>
            <p:cNvSpPr/>
            <p:nvPr/>
          </p:nvSpPr>
          <p:spPr>
            <a:xfrm>
              <a:off x="764625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E4DC3B73-B867-46C9-B011-29C3B8830B96}"/>
                </a:ext>
              </a:extLst>
            </p:cNvPr>
            <p:cNvSpPr/>
            <p:nvPr/>
          </p:nvSpPr>
          <p:spPr>
            <a:xfrm>
              <a:off x="944034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B70056A3-9A45-4DC6-BAE8-B5E0F8D1423A}"/>
                </a:ext>
              </a:extLst>
            </p:cNvPr>
            <p:cNvSpPr/>
            <p:nvPr/>
          </p:nvSpPr>
          <p:spPr>
            <a:xfrm>
              <a:off x="1123443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70320D0-775D-4BB6-A21C-072B722A52D3}"/>
                </a:ext>
              </a:extLst>
            </p:cNvPr>
            <p:cNvSpPr/>
            <p:nvPr/>
          </p:nvSpPr>
          <p:spPr>
            <a:xfrm>
              <a:off x="1302852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0E3022B4-CF69-47F3-819D-62C2DC6DF410}"/>
                </a:ext>
              </a:extLst>
            </p:cNvPr>
            <p:cNvSpPr/>
            <p:nvPr/>
          </p:nvSpPr>
          <p:spPr>
            <a:xfrm>
              <a:off x="585216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2FFB9343-44FC-41D3-8A7F-B0FFF19953FE}"/>
                </a:ext>
              </a:extLst>
            </p:cNvPr>
            <p:cNvSpPr/>
            <p:nvPr/>
          </p:nvSpPr>
          <p:spPr>
            <a:xfrm>
              <a:off x="764625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F986EBFA-7D38-4FEE-8035-EC94AD4ACBB6}"/>
                </a:ext>
              </a:extLst>
            </p:cNvPr>
            <p:cNvSpPr/>
            <p:nvPr/>
          </p:nvSpPr>
          <p:spPr>
            <a:xfrm>
              <a:off x="944034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7CFAB849-4FEC-489B-80B4-189ABEF1A8F9}"/>
                </a:ext>
              </a:extLst>
            </p:cNvPr>
            <p:cNvSpPr/>
            <p:nvPr/>
          </p:nvSpPr>
          <p:spPr>
            <a:xfrm>
              <a:off x="1123443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20E13723-2E27-4394-9366-581B258C4CE9}"/>
                </a:ext>
              </a:extLst>
            </p:cNvPr>
            <p:cNvSpPr/>
            <p:nvPr/>
          </p:nvSpPr>
          <p:spPr>
            <a:xfrm>
              <a:off x="1302852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21" name="TextBox 7220">
            <a:extLst>
              <a:ext uri="{FF2B5EF4-FFF2-40B4-BE49-F238E27FC236}">
                <a16:creationId xmlns:a16="http://schemas.microsoft.com/office/drawing/2014/main" id="{4C7305AD-C9E9-410F-A23B-9D6FAF6C122D}"/>
              </a:ext>
            </a:extLst>
          </p:cNvPr>
          <p:cNvSpPr txBox="1"/>
          <p:nvPr/>
        </p:nvSpPr>
        <p:spPr>
          <a:xfrm>
            <a:off x="658740" y="524256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(6,5)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FE3CAB6F-3ABA-4223-8EBB-179E625E3814}"/>
              </a:ext>
            </a:extLst>
          </p:cNvPr>
          <p:cNvSpPr txBox="1"/>
          <p:nvPr/>
        </p:nvSpPr>
        <p:spPr>
          <a:xfrm>
            <a:off x="1917140" y="52287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709D6049-15A0-4BB3-992F-5A3AF3381B3C}"/>
              </a:ext>
            </a:extLst>
          </p:cNvPr>
          <p:cNvSpPr txBox="1"/>
          <p:nvPr/>
        </p:nvSpPr>
        <p:spPr>
          <a:xfrm>
            <a:off x="3231127" y="52287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(6,5)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2" name="그룹 7221">
            <a:extLst>
              <a:ext uri="{FF2B5EF4-FFF2-40B4-BE49-F238E27FC236}">
                <a16:creationId xmlns:a16="http://schemas.microsoft.com/office/drawing/2014/main" id="{C2C2DD6F-59A6-4AB7-86E4-60E69DAA9828}"/>
              </a:ext>
            </a:extLst>
          </p:cNvPr>
          <p:cNvGrpSpPr/>
          <p:nvPr/>
        </p:nvGrpSpPr>
        <p:grpSpPr>
          <a:xfrm>
            <a:off x="3344079" y="3980688"/>
            <a:ext cx="897045" cy="1076454"/>
            <a:chOff x="3344079" y="3980688"/>
            <a:chExt cx="897045" cy="1076454"/>
          </a:xfrm>
        </p:grpSpPr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0729F880-45E7-4C25-B4CD-A3099A50616D}"/>
                </a:ext>
              </a:extLst>
            </p:cNvPr>
            <p:cNvGrpSpPr/>
            <p:nvPr/>
          </p:nvGrpSpPr>
          <p:grpSpPr>
            <a:xfrm>
              <a:off x="3344079" y="3980688"/>
              <a:ext cx="897045" cy="897045"/>
              <a:chOff x="585216" y="3980688"/>
              <a:chExt cx="897045" cy="897045"/>
            </a:xfrm>
          </p:grpSpPr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9CE639CA-6B1E-46EA-B322-AD79D4409899}"/>
                  </a:ext>
                </a:extLst>
              </p:cNvPr>
              <p:cNvSpPr/>
              <p:nvPr/>
            </p:nvSpPr>
            <p:spPr>
              <a:xfrm>
                <a:off x="585216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C47816C4-207B-480B-BA39-243B61FC88EE}"/>
                  </a:ext>
                </a:extLst>
              </p:cNvPr>
              <p:cNvSpPr/>
              <p:nvPr/>
            </p:nvSpPr>
            <p:spPr>
              <a:xfrm>
                <a:off x="764625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7" name="직사각형 276">
                <a:extLst>
                  <a:ext uri="{FF2B5EF4-FFF2-40B4-BE49-F238E27FC236}">
                    <a16:creationId xmlns:a16="http://schemas.microsoft.com/office/drawing/2014/main" id="{86A7BF62-B378-414E-B9A2-E77EB5BD1F04}"/>
                  </a:ext>
                </a:extLst>
              </p:cNvPr>
              <p:cNvSpPr/>
              <p:nvPr/>
            </p:nvSpPr>
            <p:spPr>
              <a:xfrm>
                <a:off x="944034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8" name="직사각형 277">
                <a:extLst>
                  <a:ext uri="{FF2B5EF4-FFF2-40B4-BE49-F238E27FC236}">
                    <a16:creationId xmlns:a16="http://schemas.microsoft.com/office/drawing/2014/main" id="{DEA5C166-94ED-4B6C-B3D9-9E762FF6504D}"/>
                  </a:ext>
                </a:extLst>
              </p:cNvPr>
              <p:cNvSpPr/>
              <p:nvPr/>
            </p:nvSpPr>
            <p:spPr>
              <a:xfrm>
                <a:off x="1123443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9" name="직사각형 278">
                <a:extLst>
                  <a:ext uri="{FF2B5EF4-FFF2-40B4-BE49-F238E27FC236}">
                    <a16:creationId xmlns:a16="http://schemas.microsoft.com/office/drawing/2014/main" id="{657F0756-073E-4AF7-8F3F-42C87D1AC6AB}"/>
                  </a:ext>
                </a:extLst>
              </p:cNvPr>
              <p:cNvSpPr/>
              <p:nvPr/>
            </p:nvSpPr>
            <p:spPr>
              <a:xfrm>
                <a:off x="1302852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0" name="직사각형 279">
                <a:extLst>
                  <a:ext uri="{FF2B5EF4-FFF2-40B4-BE49-F238E27FC236}">
                    <a16:creationId xmlns:a16="http://schemas.microsoft.com/office/drawing/2014/main" id="{4AE924A3-E276-4E69-8B98-C46BAADE3577}"/>
                  </a:ext>
                </a:extLst>
              </p:cNvPr>
              <p:cNvSpPr/>
              <p:nvPr/>
            </p:nvSpPr>
            <p:spPr>
              <a:xfrm>
                <a:off x="585216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C6B81491-AA41-457C-B0B1-AB9CA9FEBDE1}"/>
                  </a:ext>
                </a:extLst>
              </p:cNvPr>
              <p:cNvSpPr/>
              <p:nvPr/>
            </p:nvSpPr>
            <p:spPr>
              <a:xfrm>
                <a:off x="764625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2" name="직사각형 281">
                <a:extLst>
                  <a:ext uri="{FF2B5EF4-FFF2-40B4-BE49-F238E27FC236}">
                    <a16:creationId xmlns:a16="http://schemas.microsoft.com/office/drawing/2014/main" id="{057C68FA-9138-4531-99C8-8F321AB40BA9}"/>
                  </a:ext>
                </a:extLst>
              </p:cNvPr>
              <p:cNvSpPr/>
              <p:nvPr/>
            </p:nvSpPr>
            <p:spPr>
              <a:xfrm>
                <a:off x="944034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10953045-2F4C-4EFA-A25C-DEDE1596CAE4}"/>
                  </a:ext>
                </a:extLst>
              </p:cNvPr>
              <p:cNvSpPr/>
              <p:nvPr/>
            </p:nvSpPr>
            <p:spPr>
              <a:xfrm>
                <a:off x="1123443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FDF817F6-8EEE-43B3-9B16-20256370D68D}"/>
                  </a:ext>
                </a:extLst>
              </p:cNvPr>
              <p:cNvSpPr/>
              <p:nvPr/>
            </p:nvSpPr>
            <p:spPr>
              <a:xfrm>
                <a:off x="1302852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5" name="직사각형 284">
                <a:extLst>
                  <a:ext uri="{FF2B5EF4-FFF2-40B4-BE49-F238E27FC236}">
                    <a16:creationId xmlns:a16="http://schemas.microsoft.com/office/drawing/2014/main" id="{E8BF7E7D-2E24-4D7B-A8F7-4409FCEA3915}"/>
                  </a:ext>
                </a:extLst>
              </p:cNvPr>
              <p:cNvSpPr/>
              <p:nvPr/>
            </p:nvSpPr>
            <p:spPr>
              <a:xfrm>
                <a:off x="585216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A3F2C6DF-C8B5-415C-8450-742E0482DDBC}"/>
                  </a:ext>
                </a:extLst>
              </p:cNvPr>
              <p:cNvSpPr/>
              <p:nvPr/>
            </p:nvSpPr>
            <p:spPr>
              <a:xfrm>
                <a:off x="764625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D54C496A-4C9A-4FA9-A56C-74EF30813DD0}"/>
                  </a:ext>
                </a:extLst>
              </p:cNvPr>
              <p:cNvSpPr/>
              <p:nvPr/>
            </p:nvSpPr>
            <p:spPr>
              <a:xfrm>
                <a:off x="944034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EE391A5C-64BA-49BB-B0FB-6B5B0FD78993}"/>
                  </a:ext>
                </a:extLst>
              </p:cNvPr>
              <p:cNvSpPr/>
              <p:nvPr/>
            </p:nvSpPr>
            <p:spPr>
              <a:xfrm>
                <a:off x="1123443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744ED412-E89C-42BB-B6AA-E3B30BCF3E04}"/>
                  </a:ext>
                </a:extLst>
              </p:cNvPr>
              <p:cNvSpPr/>
              <p:nvPr/>
            </p:nvSpPr>
            <p:spPr>
              <a:xfrm>
                <a:off x="1302852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3A37CBAE-1DFF-4586-8622-30648290D6E2}"/>
                  </a:ext>
                </a:extLst>
              </p:cNvPr>
              <p:cNvSpPr/>
              <p:nvPr/>
            </p:nvSpPr>
            <p:spPr>
              <a:xfrm>
                <a:off x="585216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F152C16D-8C90-46F2-9288-77BA2B5B5430}"/>
                  </a:ext>
                </a:extLst>
              </p:cNvPr>
              <p:cNvSpPr/>
              <p:nvPr/>
            </p:nvSpPr>
            <p:spPr>
              <a:xfrm>
                <a:off x="764625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3D191801-9979-4C94-AE4A-216ED6BCD2E9}"/>
                  </a:ext>
                </a:extLst>
              </p:cNvPr>
              <p:cNvSpPr/>
              <p:nvPr/>
            </p:nvSpPr>
            <p:spPr>
              <a:xfrm>
                <a:off x="944034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4E4A423F-B289-4F21-9524-C77FEED6499A}"/>
                  </a:ext>
                </a:extLst>
              </p:cNvPr>
              <p:cNvSpPr/>
              <p:nvPr/>
            </p:nvSpPr>
            <p:spPr>
              <a:xfrm>
                <a:off x="1123443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3D1E8A5C-E75A-4116-9CED-7261BD793DB4}"/>
                  </a:ext>
                </a:extLst>
              </p:cNvPr>
              <p:cNvSpPr/>
              <p:nvPr/>
            </p:nvSpPr>
            <p:spPr>
              <a:xfrm>
                <a:off x="1302852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BBB241D4-A08E-4A07-9535-6725369FB854}"/>
                  </a:ext>
                </a:extLst>
              </p:cNvPr>
              <p:cNvSpPr/>
              <p:nvPr/>
            </p:nvSpPr>
            <p:spPr>
              <a:xfrm>
                <a:off x="585216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987FCD3F-C63E-475A-8323-364FC606C475}"/>
                  </a:ext>
                </a:extLst>
              </p:cNvPr>
              <p:cNvSpPr/>
              <p:nvPr/>
            </p:nvSpPr>
            <p:spPr>
              <a:xfrm>
                <a:off x="764625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B91D38EF-8801-40D9-9D1B-4A9B1AA071BC}"/>
                  </a:ext>
                </a:extLst>
              </p:cNvPr>
              <p:cNvSpPr/>
              <p:nvPr/>
            </p:nvSpPr>
            <p:spPr>
              <a:xfrm>
                <a:off x="944034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102C5669-5AA0-41B7-A47E-94614B033644}"/>
                  </a:ext>
                </a:extLst>
              </p:cNvPr>
              <p:cNvSpPr/>
              <p:nvPr/>
            </p:nvSpPr>
            <p:spPr>
              <a:xfrm>
                <a:off x="1123443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61791111-2070-4E44-98FE-AC7DE4EF6731}"/>
                  </a:ext>
                </a:extLst>
              </p:cNvPr>
              <p:cNvSpPr/>
              <p:nvPr/>
            </p:nvSpPr>
            <p:spPr>
              <a:xfrm>
                <a:off x="1302852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F22211EB-E28E-455C-B250-1C99BC63E154}"/>
                </a:ext>
              </a:extLst>
            </p:cNvPr>
            <p:cNvSpPr/>
            <p:nvPr/>
          </p:nvSpPr>
          <p:spPr>
            <a:xfrm>
              <a:off x="3344079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3ADBD8EA-7BBF-46C4-A092-975201DCF1A9}"/>
                </a:ext>
              </a:extLst>
            </p:cNvPr>
            <p:cNvSpPr/>
            <p:nvPr/>
          </p:nvSpPr>
          <p:spPr>
            <a:xfrm>
              <a:off x="3523488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D2F8D86D-F7D9-4656-BFD6-4D094A55CF64}"/>
                </a:ext>
              </a:extLst>
            </p:cNvPr>
            <p:cNvSpPr/>
            <p:nvPr/>
          </p:nvSpPr>
          <p:spPr>
            <a:xfrm>
              <a:off x="3702897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DF30FF51-31E1-414A-B61E-BB30396E4904}"/>
                </a:ext>
              </a:extLst>
            </p:cNvPr>
            <p:cNvSpPr/>
            <p:nvPr/>
          </p:nvSpPr>
          <p:spPr>
            <a:xfrm>
              <a:off x="3882306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776C3431-5EC3-461F-8894-379B8CD49E3A}"/>
                </a:ext>
              </a:extLst>
            </p:cNvPr>
            <p:cNvSpPr/>
            <p:nvPr/>
          </p:nvSpPr>
          <p:spPr>
            <a:xfrm>
              <a:off x="4061715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804873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2FC59B-C002-44F4-9AB8-D4C547D64E6E}"/>
              </a:ext>
            </a:extLst>
          </p:cNvPr>
          <p:cNvSpPr txBox="1"/>
          <p:nvPr/>
        </p:nvSpPr>
        <p:spPr>
          <a:xfrm>
            <a:off x="6669024" y="923745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dropout_ration = 0.2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DF819D8-110D-4BAA-96FC-4495C071C774}"/>
              </a:ext>
            </a:extLst>
          </p:cNvPr>
          <p:cNvSpPr/>
          <p:nvPr/>
        </p:nvSpPr>
        <p:spPr>
          <a:xfrm>
            <a:off x="8923086" y="138541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9E26D5-3F09-42AE-8042-039B77146F23}"/>
              </a:ext>
            </a:extLst>
          </p:cNvPr>
          <p:cNvSpPr/>
          <p:nvPr/>
        </p:nvSpPr>
        <p:spPr>
          <a:xfrm>
            <a:off x="7618542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1F42FEE-C7EF-4C9E-878A-CC1FD5DBBA30}"/>
              </a:ext>
            </a:extLst>
          </p:cNvPr>
          <p:cNvSpPr/>
          <p:nvPr/>
        </p:nvSpPr>
        <p:spPr>
          <a:xfrm>
            <a:off x="8270814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F6FB43E-C2B0-433F-834A-7B7EF52F981C}"/>
              </a:ext>
            </a:extLst>
          </p:cNvPr>
          <p:cNvSpPr/>
          <p:nvPr/>
        </p:nvSpPr>
        <p:spPr>
          <a:xfrm>
            <a:off x="8923086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1D75AB8-1E7F-4392-B790-562DE00509C9}"/>
              </a:ext>
            </a:extLst>
          </p:cNvPr>
          <p:cNvSpPr/>
          <p:nvPr/>
        </p:nvSpPr>
        <p:spPr>
          <a:xfrm>
            <a:off x="9575358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10CDA2F-39D9-419A-8656-49BE71A6BD60}"/>
              </a:ext>
            </a:extLst>
          </p:cNvPr>
          <p:cNvSpPr/>
          <p:nvPr/>
        </p:nvSpPr>
        <p:spPr>
          <a:xfrm>
            <a:off x="10227630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0FDF048-3883-485D-89F8-BEF423742E88}"/>
              </a:ext>
            </a:extLst>
          </p:cNvPr>
          <p:cNvSpPr/>
          <p:nvPr/>
        </p:nvSpPr>
        <p:spPr>
          <a:xfrm>
            <a:off x="7618542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F7C7EBC-CEC3-4884-ABB7-3F7EC01215E7}"/>
              </a:ext>
            </a:extLst>
          </p:cNvPr>
          <p:cNvSpPr/>
          <p:nvPr/>
        </p:nvSpPr>
        <p:spPr>
          <a:xfrm>
            <a:off x="8270814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0F0C94-3330-4EB1-AD41-71A1C0D8D2F5}"/>
              </a:ext>
            </a:extLst>
          </p:cNvPr>
          <p:cNvSpPr/>
          <p:nvPr/>
        </p:nvSpPr>
        <p:spPr>
          <a:xfrm>
            <a:off x="8923086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D4A6C21-4862-4677-A9D7-791A46280BBF}"/>
              </a:ext>
            </a:extLst>
          </p:cNvPr>
          <p:cNvSpPr/>
          <p:nvPr/>
        </p:nvSpPr>
        <p:spPr>
          <a:xfrm>
            <a:off x="9575358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5C90F9E-0C5F-4BE5-830B-F00C76650E34}"/>
              </a:ext>
            </a:extLst>
          </p:cNvPr>
          <p:cNvSpPr/>
          <p:nvPr/>
        </p:nvSpPr>
        <p:spPr>
          <a:xfrm>
            <a:off x="10227630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C52B0F6-59CD-4C6C-8BB7-C00EB8721D46}"/>
              </a:ext>
            </a:extLst>
          </p:cNvPr>
          <p:cNvSpPr/>
          <p:nvPr/>
        </p:nvSpPr>
        <p:spPr>
          <a:xfrm>
            <a:off x="7618542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D412476-FB6F-43C3-9FCB-19C65C2F1518}"/>
              </a:ext>
            </a:extLst>
          </p:cNvPr>
          <p:cNvSpPr/>
          <p:nvPr/>
        </p:nvSpPr>
        <p:spPr>
          <a:xfrm>
            <a:off x="8270814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E2BF08D-09BD-4AE1-9A2A-A1F27FB349B5}"/>
              </a:ext>
            </a:extLst>
          </p:cNvPr>
          <p:cNvSpPr/>
          <p:nvPr/>
        </p:nvSpPr>
        <p:spPr>
          <a:xfrm>
            <a:off x="8923086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F8CCC91-3159-49CF-BB73-08480B521057}"/>
              </a:ext>
            </a:extLst>
          </p:cNvPr>
          <p:cNvSpPr/>
          <p:nvPr/>
        </p:nvSpPr>
        <p:spPr>
          <a:xfrm>
            <a:off x="9575358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55658DB-B7CF-42CA-8D17-9FA39888F602}"/>
              </a:ext>
            </a:extLst>
          </p:cNvPr>
          <p:cNvSpPr/>
          <p:nvPr/>
        </p:nvSpPr>
        <p:spPr>
          <a:xfrm>
            <a:off x="10227630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16AED21-A577-408A-9CE8-74AD0E6895D0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7786182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82B7661-8769-414B-BC4C-8AB0750F798E}"/>
              </a:ext>
            </a:extLst>
          </p:cNvPr>
          <p:cNvCxnSpPr>
            <a:cxnSpLocks/>
            <a:stCxn id="22" idx="0"/>
            <a:endCxn id="18" idx="4"/>
          </p:cNvCxnSpPr>
          <p:nvPr/>
        </p:nvCxnSpPr>
        <p:spPr>
          <a:xfrm flipV="1">
            <a:off x="9742998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630254D-4701-49A9-AD85-29748EEDCB6A}"/>
              </a:ext>
            </a:extLst>
          </p:cNvPr>
          <p:cNvCxnSpPr>
            <a:cxnSpLocks/>
            <a:stCxn id="23" idx="0"/>
            <a:endCxn id="18" idx="4"/>
          </p:cNvCxnSpPr>
          <p:nvPr/>
        </p:nvCxnSpPr>
        <p:spPr>
          <a:xfrm flipV="1">
            <a:off x="10395270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4B8B23A-18A1-43E6-AE7C-132BB312C2B7}"/>
              </a:ext>
            </a:extLst>
          </p:cNvPr>
          <p:cNvCxnSpPr>
            <a:cxnSpLocks/>
            <a:stCxn id="22" idx="0"/>
            <a:endCxn id="15" idx="4"/>
          </p:cNvCxnSpPr>
          <p:nvPr/>
        </p:nvCxnSpPr>
        <p:spPr>
          <a:xfrm flipH="1" flipV="1">
            <a:off x="8438454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2337A61-BB83-49AA-9879-383D1FCA2650}"/>
              </a:ext>
            </a:extLst>
          </p:cNvPr>
          <p:cNvCxnSpPr>
            <a:cxnSpLocks/>
            <a:stCxn id="19" idx="0"/>
            <a:endCxn id="18" idx="4"/>
          </p:cNvCxnSpPr>
          <p:nvPr/>
        </p:nvCxnSpPr>
        <p:spPr>
          <a:xfrm flipV="1">
            <a:off x="7786182" y="3367563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A52CDA4-F103-4562-B427-4A351B59C7A6}"/>
              </a:ext>
            </a:extLst>
          </p:cNvPr>
          <p:cNvCxnSpPr>
            <a:cxnSpLocks/>
            <a:stCxn id="23" idx="0"/>
            <a:endCxn id="15" idx="4"/>
          </p:cNvCxnSpPr>
          <p:nvPr/>
        </p:nvCxnSpPr>
        <p:spPr>
          <a:xfrm flipH="1" flipV="1">
            <a:off x="8438454" y="3367563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58D915-421F-4885-9D7F-D7185D68A525}"/>
              </a:ext>
            </a:extLst>
          </p:cNvPr>
          <p:cNvCxnSpPr>
            <a:cxnSpLocks/>
          </p:cNvCxnSpPr>
          <p:nvPr/>
        </p:nvCxnSpPr>
        <p:spPr>
          <a:xfrm flipV="1">
            <a:off x="8429310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AD04D8C-7203-4A11-8CA2-6455739C7E59}"/>
              </a:ext>
            </a:extLst>
          </p:cNvPr>
          <p:cNvCxnSpPr>
            <a:cxnSpLocks/>
          </p:cNvCxnSpPr>
          <p:nvPr/>
        </p:nvCxnSpPr>
        <p:spPr>
          <a:xfrm flipV="1">
            <a:off x="10386126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DB8C535-EB21-4E90-AAA0-E9B9B39FA6FE}"/>
              </a:ext>
            </a:extLst>
          </p:cNvPr>
          <p:cNvCxnSpPr>
            <a:cxnSpLocks/>
          </p:cNvCxnSpPr>
          <p:nvPr/>
        </p:nvCxnSpPr>
        <p:spPr>
          <a:xfrm flipH="1" flipV="1">
            <a:off x="7767894" y="2684811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5F8BA53-90D4-42C9-83CF-CCA419B2CD4B}"/>
              </a:ext>
            </a:extLst>
          </p:cNvPr>
          <p:cNvCxnSpPr>
            <a:cxnSpLocks/>
          </p:cNvCxnSpPr>
          <p:nvPr/>
        </p:nvCxnSpPr>
        <p:spPr>
          <a:xfrm flipH="1" flipV="1">
            <a:off x="9081582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63EFA73-6EE9-463D-A685-15F5DE83417B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V="1">
            <a:off x="7786182" y="1720690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70AFEA0-D2B7-4B2B-B70D-1F97511DE6AE}"/>
              </a:ext>
            </a:extLst>
          </p:cNvPr>
          <p:cNvCxnSpPr>
            <a:cxnSpLocks/>
            <a:stCxn id="11" idx="0"/>
            <a:endCxn id="8" idx="4"/>
          </p:cNvCxnSpPr>
          <p:nvPr/>
        </p:nvCxnSpPr>
        <p:spPr>
          <a:xfrm flipV="1">
            <a:off x="9090726" y="1720690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436C071-4EEB-4EBE-9920-3045F8A2EFBC}"/>
              </a:ext>
            </a:extLst>
          </p:cNvPr>
          <p:cNvCxnSpPr>
            <a:cxnSpLocks/>
            <a:stCxn id="13" idx="0"/>
            <a:endCxn id="8" idx="4"/>
          </p:cNvCxnSpPr>
          <p:nvPr/>
        </p:nvCxnSpPr>
        <p:spPr>
          <a:xfrm flipH="1" flipV="1">
            <a:off x="9090726" y="1720690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9BD295A-8B37-42F8-AE5B-620D55C52011}"/>
              </a:ext>
            </a:extLst>
          </p:cNvPr>
          <p:cNvCxnSpPr/>
          <p:nvPr/>
        </p:nvCxnSpPr>
        <p:spPr>
          <a:xfrm flipH="1">
            <a:off x="9624459" y="2426064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97E094F-C85E-4E98-8432-FE93CAA9E87E}"/>
              </a:ext>
            </a:extLst>
          </p:cNvPr>
          <p:cNvCxnSpPr>
            <a:cxnSpLocks/>
          </p:cNvCxnSpPr>
          <p:nvPr/>
        </p:nvCxnSpPr>
        <p:spPr>
          <a:xfrm flipH="1" flipV="1">
            <a:off x="9624459" y="2426064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D94ED84-C398-4856-8977-992AB3C22600}"/>
              </a:ext>
            </a:extLst>
          </p:cNvPr>
          <p:cNvCxnSpPr/>
          <p:nvPr/>
        </p:nvCxnSpPr>
        <p:spPr>
          <a:xfrm flipH="1">
            <a:off x="7667643" y="3078812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0514FAC-3304-4BE3-BF94-86BC17AEE975}"/>
              </a:ext>
            </a:extLst>
          </p:cNvPr>
          <p:cNvCxnSpPr>
            <a:cxnSpLocks/>
          </p:cNvCxnSpPr>
          <p:nvPr/>
        </p:nvCxnSpPr>
        <p:spPr>
          <a:xfrm flipH="1" flipV="1">
            <a:off x="7667643" y="3078812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F8858EE-A495-4E9C-A3F3-8E6CDA9EE070}"/>
              </a:ext>
            </a:extLst>
          </p:cNvPr>
          <p:cNvCxnSpPr/>
          <p:nvPr/>
        </p:nvCxnSpPr>
        <p:spPr>
          <a:xfrm flipH="1">
            <a:off x="8321505" y="3743276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FA733A8-C5B0-4205-AD67-5EE5FF33A12A}"/>
              </a:ext>
            </a:extLst>
          </p:cNvPr>
          <p:cNvCxnSpPr>
            <a:cxnSpLocks/>
          </p:cNvCxnSpPr>
          <p:nvPr/>
        </p:nvCxnSpPr>
        <p:spPr>
          <a:xfrm flipH="1" flipV="1">
            <a:off x="8321505" y="3743276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2A7AC6E-74CA-4E6E-8190-0467E979B0A3}"/>
              </a:ext>
            </a:extLst>
          </p:cNvPr>
          <p:cNvCxnSpPr>
            <a:cxnSpLocks/>
            <a:stCxn id="15" idx="0"/>
            <a:endCxn id="13" idx="4"/>
          </p:cNvCxnSpPr>
          <p:nvPr/>
        </p:nvCxnSpPr>
        <p:spPr>
          <a:xfrm flipV="1">
            <a:off x="8438454" y="2709195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D962A5F-DD4D-4A1E-9BDA-AC9C454A2BAF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H="1" flipV="1">
            <a:off x="7786182" y="2709195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3402B5A4-5017-43FD-95ED-0EB6CF0E7C81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8438454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7AF65A8C-A4EA-440A-8CC7-A10F80499955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9090726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6B550B68-200A-466F-A9E7-C9DEB4B4AE8C}"/>
              </a:ext>
            </a:extLst>
          </p:cNvPr>
          <p:cNvCxnSpPr>
            <a:cxnSpLocks/>
            <a:stCxn id="21" idx="0"/>
            <a:endCxn id="17" idx="4"/>
          </p:cNvCxnSpPr>
          <p:nvPr/>
        </p:nvCxnSpPr>
        <p:spPr>
          <a:xfrm flipV="1">
            <a:off x="9090726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A2750235-FD98-4B95-BD03-CA2AEC8B883C}"/>
              </a:ext>
            </a:extLst>
          </p:cNvPr>
          <p:cNvCxnSpPr>
            <a:cxnSpLocks/>
            <a:stCxn id="22" idx="0"/>
            <a:endCxn id="17" idx="4"/>
          </p:cNvCxnSpPr>
          <p:nvPr/>
        </p:nvCxnSpPr>
        <p:spPr>
          <a:xfrm flipV="1">
            <a:off x="9742998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22AD4580-751F-4A27-AEA5-A26551D0A0AA}"/>
              </a:ext>
            </a:extLst>
          </p:cNvPr>
          <p:cNvCxnSpPr>
            <a:cxnSpLocks/>
            <a:stCxn id="23" idx="0"/>
            <a:endCxn id="17" idx="4"/>
          </p:cNvCxnSpPr>
          <p:nvPr/>
        </p:nvCxnSpPr>
        <p:spPr>
          <a:xfrm flipH="1" flipV="1">
            <a:off x="9742998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5523D93A-B072-4476-9E35-829540B5EB17}"/>
              </a:ext>
            </a:extLst>
          </p:cNvPr>
          <p:cNvCxnSpPr>
            <a:cxnSpLocks/>
            <a:stCxn id="19" idx="0"/>
            <a:endCxn id="16" idx="4"/>
          </p:cNvCxnSpPr>
          <p:nvPr/>
        </p:nvCxnSpPr>
        <p:spPr>
          <a:xfrm flipV="1">
            <a:off x="7786182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494FCA85-FC09-4DB2-A0CE-D47F320FB752}"/>
              </a:ext>
            </a:extLst>
          </p:cNvPr>
          <p:cNvCxnSpPr>
            <a:cxnSpLocks/>
            <a:stCxn id="22" idx="0"/>
            <a:endCxn id="16" idx="4"/>
          </p:cNvCxnSpPr>
          <p:nvPr/>
        </p:nvCxnSpPr>
        <p:spPr>
          <a:xfrm flipH="1" flipV="1">
            <a:off x="9090726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B9B69B9-EE64-4C53-AC17-0BCC80168A81}"/>
              </a:ext>
            </a:extLst>
          </p:cNvPr>
          <p:cNvCxnSpPr>
            <a:cxnSpLocks/>
            <a:stCxn id="23" idx="0"/>
            <a:endCxn id="16" idx="4"/>
          </p:cNvCxnSpPr>
          <p:nvPr/>
        </p:nvCxnSpPr>
        <p:spPr>
          <a:xfrm flipH="1" flipV="1">
            <a:off x="9090726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CB911F80-6AD7-4D1A-8F4A-96636CFF8A53}"/>
              </a:ext>
            </a:extLst>
          </p:cNvPr>
          <p:cNvCxnSpPr>
            <a:cxnSpLocks/>
            <a:stCxn id="10" idx="0"/>
            <a:endCxn id="8" idx="4"/>
          </p:cNvCxnSpPr>
          <p:nvPr/>
        </p:nvCxnSpPr>
        <p:spPr>
          <a:xfrm flipV="1">
            <a:off x="8438454" y="1720690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F8D74E8A-5301-4EFC-81BD-34C2AAC957B3}"/>
              </a:ext>
            </a:extLst>
          </p:cNvPr>
          <p:cNvCxnSpPr>
            <a:cxnSpLocks/>
            <a:stCxn id="15" idx="0"/>
            <a:endCxn id="10" idx="4"/>
          </p:cNvCxnSpPr>
          <p:nvPr/>
        </p:nvCxnSpPr>
        <p:spPr>
          <a:xfrm flipV="1">
            <a:off x="8438454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733BA973-F475-4307-8E37-8D2E3CDF1741}"/>
              </a:ext>
            </a:extLst>
          </p:cNvPr>
          <p:cNvCxnSpPr>
            <a:cxnSpLocks/>
            <a:stCxn id="16" idx="0"/>
            <a:endCxn id="10" idx="4"/>
          </p:cNvCxnSpPr>
          <p:nvPr/>
        </p:nvCxnSpPr>
        <p:spPr>
          <a:xfrm flipH="1" flipV="1">
            <a:off x="8438454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910447B1-10D1-426E-8867-24D630B762DC}"/>
              </a:ext>
            </a:extLst>
          </p:cNvPr>
          <p:cNvCxnSpPr>
            <a:cxnSpLocks/>
            <a:stCxn id="17" idx="0"/>
            <a:endCxn id="10" idx="4"/>
          </p:cNvCxnSpPr>
          <p:nvPr/>
        </p:nvCxnSpPr>
        <p:spPr>
          <a:xfrm flipH="1" flipV="1">
            <a:off x="8438454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02A42600-1B55-400C-A456-0F0A7B35769E}"/>
              </a:ext>
            </a:extLst>
          </p:cNvPr>
          <p:cNvCxnSpPr>
            <a:cxnSpLocks/>
            <a:stCxn id="17" idx="0"/>
            <a:endCxn id="11" idx="4"/>
          </p:cNvCxnSpPr>
          <p:nvPr/>
        </p:nvCxnSpPr>
        <p:spPr>
          <a:xfrm flipH="1" flipV="1">
            <a:off x="9090726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0407301A-FA04-4AA4-BF12-2C0BEC66E9BF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9742998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B67B58F3-AD2D-49E3-8572-7E014FB8F49A}"/>
              </a:ext>
            </a:extLst>
          </p:cNvPr>
          <p:cNvCxnSpPr>
            <a:cxnSpLocks/>
            <a:stCxn id="16" idx="0"/>
            <a:endCxn id="13" idx="4"/>
          </p:cNvCxnSpPr>
          <p:nvPr/>
        </p:nvCxnSpPr>
        <p:spPr>
          <a:xfrm flipV="1">
            <a:off x="9090726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1F8BAE0-461A-4B2F-AE29-5ADB81BAC1F2}"/>
              </a:ext>
            </a:extLst>
          </p:cNvPr>
          <p:cNvCxnSpPr>
            <a:cxnSpLocks/>
            <a:stCxn id="16" idx="0"/>
            <a:endCxn id="11" idx="4"/>
          </p:cNvCxnSpPr>
          <p:nvPr/>
        </p:nvCxnSpPr>
        <p:spPr>
          <a:xfrm flipV="1">
            <a:off x="9090726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4787930F-BBBD-486E-B72C-436C24709B14}"/>
              </a:ext>
            </a:extLst>
          </p:cNvPr>
          <p:cNvCxnSpPr>
            <a:cxnSpLocks/>
            <a:stCxn id="16" idx="0"/>
            <a:endCxn id="9" idx="4"/>
          </p:cNvCxnSpPr>
          <p:nvPr/>
        </p:nvCxnSpPr>
        <p:spPr>
          <a:xfrm flipH="1" flipV="1">
            <a:off x="7786182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120AA35E-2167-4004-A96A-EA49731A8EBF}"/>
              </a:ext>
            </a:extLst>
          </p:cNvPr>
          <p:cNvCxnSpPr>
            <a:cxnSpLocks/>
            <a:stCxn id="19" idx="0"/>
            <a:endCxn id="17" idx="4"/>
          </p:cNvCxnSpPr>
          <p:nvPr/>
        </p:nvCxnSpPr>
        <p:spPr>
          <a:xfrm flipV="1">
            <a:off x="7786182" y="3367563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AC2E2FAC-2466-4A93-B183-B3C7BEE1E68B}"/>
              </a:ext>
            </a:extLst>
          </p:cNvPr>
          <p:cNvCxnSpPr>
            <a:cxnSpLocks/>
            <a:stCxn id="21" idx="0"/>
            <a:endCxn id="18" idx="4"/>
          </p:cNvCxnSpPr>
          <p:nvPr/>
        </p:nvCxnSpPr>
        <p:spPr>
          <a:xfrm flipV="1">
            <a:off x="9090726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B79BA6CF-DA11-4BD7-8285-1FE813A412DF}"/>
              </a:ext>
            </a:extLst>
          </p:cNvPr>
          <p:cNvCxnSpPr>
            <a:cxnSpLocks/>
            <a:stCxn id="17" idx="0"/>
            <a:endCxn id="9" idx="4"/>
          </p:cNvCxnSpPr>
          <p:nvPr/>
        </p:nvCxnSpPr>
        <p:spPr>
          <a:xfrm flipH="1" flipV="1">
            <a:off x="7786182" y="2709195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10" name="TextBox 7209">
            <a:extLst>
              <a:ext uri="{FF2B5EF4-FFF2-40B4-BE49-F238E27FC236}">
                <a16:creationId xmlns:a16="http://schemas.microsoft.com/office/drawing/2014/main" id="{F1AE621E-836E-4E9A-892F-66CD899E74DF}"/>
              </a:ext>
            </a:extLst>
          </p:cNvPr>
          <p:cNvSpPr txBox="1"/>
          <p:nvPr/>
        </p:nvSpPr>
        <p:spPr>
          <a:xfrm>
            <a:off x="-268671" y="800091"/>
            <a:ext cx="792717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Dropout: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dropout_ratio=0.2):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self.dropout_ratio = 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train_flg=True):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train_flg: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self.mask = np.random.rand(*x.shape) &gt; self.dropout_ratio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self.mask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else: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(1.0 - self.dropout_ratio)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dout * self.mask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5B99E20-38A9-455A-AD57-39F37471CC0D}"/>
              </a:ext>
            </a:extLst>
          </p:cNvPr>
          <p:cNvSpPr/>
          <p:nvPr/>
        </p:nvSpPr>
        <p:spPr>
          <a:xfrm>
            <a:off x="3277023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9C4E5E-DB1F-45F9-B0B5-B6F67685D9E1}"/>
              </a:ext>
            </a:extLst>
          </p:cNvPr>
          <p:cNvSpPr/>
          <p:nvPr/>
        </p:nvSpPr>
        <p:spPr>
          <a:xfrm>
            <a:off x="3456432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6B46143-185E-4075-B15A-EA380AAA0B34}"/>
              </a:ext>
            </a:extLst>
          </p:cNvPr>
          <p:cNvSpPr/>
          <p:nvPr/>
        </p:nvSpPr>
        <p:spPr>
          <a:xfrm>
            <a:off x="3635841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5ED22F0-1D65-426F-A62E-7BB3155C95E9}"/>
              </a:ext>
            </a:extLst>
          </p:cNvPr>
          <p:cNvSpPr/>
          <p:nvPr/>
        </p:nvSpPr>
        <p:spPr>
          <a:xfrm>
            <a:off x="3815250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1906602-F1D9-45C0-BBBA-1F1F790FBF3B}"/>
              </a:ext>
            </a:extLst>
          </p:cNvPr>
          <p:cNvSpPr/>
          <p:nvPr/>
        </p:nvSpPr>
        <p:spPr>
          <a:xfrm>
            <a:off x="3994659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421725A-5C50-457C-A9CA-EDDF799215D0}"/>
              </a:ext>
            </a:extLst>
          </p:cNvPr>
          <p:cNvSpPr/>
          <p:nvPr/>
        </p:nvSpPr>
        <p:spPr>
          <a:xfrm>
            <a:off x="3277023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306F2AF-0DB7-4258-8E1C-21EC46B94A39}"/>
              </a:ext>
            </a:extLst>
          </p:cNvPr>
          <p:cNvSpPr/>
          <p:nvPr/>
        </p:nvSpPr>
        <p:spPr>
          <a:xfrm>
            <a:off x="3456432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F579070-E61E-455E-B9E7-9D523462015D}"/>
              </a:ext>
            </a:extLst>
          </p:cNvPr>
          <p:cNvSpPr/>
          <p:nvPr/>
        </p:nvSpPr>
        <p:spPr>
          <a:xfrm>
            <a:off x="3635841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A0CB139-4BEE-492C-972A-BA5720B14E28}"/>
              </a:ext>
            </a:extLst>
          </p:cNvPr>
          <p:cNvSpPr/>
          <p:nvPr/>
        </p:nvSpPr>
        <p:spPr>
          <a:xfrm>
            <a:off x="3815250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A99B017-E1A8-49A4-895F-B7FCEE3B7C15}"/>
              </a:ext>
            </a:extLst>
          </p:cNvPr>
          <p:cNvSpPr/>
          <p:nvPr/>
        </p:nvSpPr>
        <p:spPr>
          <a:xfrm>
            <a:off x="3994659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A11D46E-A5B2-44DE-9012-AF908B0A5E7B}"/>
              </a:ext>
            </a:extLst>
          </p:cNvPr>
          <p:cNvSpPr/>
          <p:nvPr/>
        </p:nvSpPr>
        <p:spPr>
          <a:xfrm>
            <a:off x="3277023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1E09AF0-1F17-4C1D-9A85-410FC935107F}"/>
              </a:ext>
            </a:extLst>
          </p:cNvPr>
          <p:cNvSpPr/>
          <p:nvPr/>
        </p:nvSpPr>
        <p:spPr>
          <a:xfrm>
            <a:off x="3456432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394FEB5-1AE6-4B0C-8296-6DD482B42F30}"/>
              </a:ext>
            </a:extLst>
          </p:cNvPr>
          <p:cNvSpPr/>
          <p:nvPr/>
        </p:nvSpPr>
        <p:spPr>
          <a:xfrm>
            <a:off x="3635841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7F95B30-20C8-46F7-BA3E-ED02371D721E}"/>
              </a:ext>
            </a:extLst>
          </p:cNvPr>
          <p:cNvSpPr/>
          <p:nvPr/>
        </p:nvSpPr>
        <p:spPr>
          <a:xfrm>
            <a:off x="3815250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0FD533-8B71-44A4-8D06-43CDF8544EB3}"/>
              </a:ext>
            </a:extLst>
          </p:cNvPr>
          <p:cNvSpPr/>
          <p:nvPr/>
        </p:nvSpPr>
        <p:spPr>
          <a:xfrm>
            <a:off x="3994659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7855008-A1D2-4BD9-8D0C-3BEB536111D7}"/>
              </a:ext>
            </a:extLst>
          </p:cNvPr>
          <p:cNvSpPr/>
          <p:nvPr/>
        </p:nvSpPr>
        <p:spPr>
          <a:xfrm>
            <a:off x="3277023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407FDB8-8DAD-476D-B650-C570CD424AC1}"/>
              </a:ext>
            </a:extLst>
          </p:cNvPr>
          <p:cNvSpPr/>
          <p:nvPr/>
        </p:nvSpPr>
        <p:spPr>
          <a:xfrm>
            <a:off x="3456432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A87FA68-F10D-4643-8C03-052D8672C5D2}"/>
              </a:ext>
            </a:extLst>
          </p:cNvPr>
          <p:cNvSpPr/>
          <p:nvPr/>
        </p:nvSpPr>
        <p:spPr>
          <a:xfrm>
            <a:off x="3635841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39BE89F-3E31-4FFB-88F7-40852D63AC48}"/>
              </a:ext>
            </a:extLst>
          </p:cNvPr>
          <p:cNvSpPr/>
          <p:nvPr/>
        </p:nvSpPr>
        <p:spPr>
          <a:xfrm>
            <a:off x="3815250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7D1F30F-AE2A-4B3E-AB56-1FD0C3994F8A}"/>
              </a:ext>
            </a:extLst>
          </p:cNvPr>
          <p:cNvSpPr/>
          <p:nvPr/>
        </p:nvSpPr>
        <p:spPr>
          <a:xfrm>
            <a:off x="3994659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9E4083-29D9-495E-AD08-E735DBB5BA9B}"/>
              </a:ext>
            </a:extLst>
          </p:cNvPr>
          <p:cNvSpPr/>
          <p:nvPr/>
        </p:nvSpPr>
        <p:spPr>
          <a:xfrm>
            <a:off x="3277023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24D076B-F505-4DE8-95B3-BE0873BAD4DB}"/>
              </a:ext>
            </a:extLst>
          </p:cNvPr>
          <p:cNvSpPr/>
          <p:nvPr/>
        </p:nvSpPr>
        <p:spPr>
          <a:xfrm>
            <a:off x="3456432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B5B5129-9C19-4439-9328-E48B7983DE23}"/>
              </a:ext>
            </a:extLst>
          </p:cNvPr>
          <p:cNvSpPr/>
          <p:nvPr/>
        </p:nvSpPr>
        <p:spPr>
          <a:xfrm>
            <a:off x="3635841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9E66DDD-C581-4F98-B6DE-4DF32F8936FB}"/>
              </a:ext>
            </a:extLst>
          </p:cNvPr>
          <p:cNvSpPr/>
          <p:nvPr/>
        </p:nvSpPr>
        <p:spPr>
          <a:xfrm>
            <a:off x="3815250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BC148B2-E299-473D-8BDD-0294D0511845}"/>
              </a:ext>
            </a:extLst>
          </p:cNvPr>
          <p:cNvSpPr/>
          <p:nvPr/>
        </p:nvSpPr>
        <p:spPr>
          <a:xfrm>
            <a:off x="3994659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6A564E2-8074-4640-BA86-AADD8F950CEB}"/>
              </a:ext>
            </a:extLst>
          </p:cNvPr>
          <p:cNvSpPr/>
          <p:nvPr/>
        </p:nvSpPr>
        <p:spPr>
          <a:xfrm>
            <a:off x="3277023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A72A4C9-D6F1-4C65-B5DC-5E495C308524}"/>
              </a:ext>
            </a:extLst>
          </p:cNvPr>
          <p:cNvSpPr/>
          <p:nvPr/>
        </p:nvSpPr>
        <p:spPr>
          <a:xfrm>
            <a:off x="3456432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634859A-AEEF-4A02-883B-BCB28318B387}"/>
              </a:ext>
            </a:extLst>
          </p:cNvPr>
          <p:cNvSpPr/>
          <p:nvPr/>
        </p:nvSpPr>
        <p:spPr>
          <a:xfrm>
            <a:off x="3635841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4A7F96C-B9F4-4DC3-A30A-A81DEF2EA1FA}"/>
              </a:ext>
            </a:extLst>
          </p:cNvPr>
          <p:cNvSpPr/>
          <p:nvPr/>
        </p:nvSpPr>
        <p:spPr>
          <a:xfrm>
            <a:off x="3815250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15168DB-2950-473D-9C12-A231A53BC667}"/>
              </a:ext>
            </a:extLst>
          </p:cNvPr>
          <p:cNvSpPr/>
          <p:nvPr/>
        </p:nvSpPr>
        <p:spPr>
          <a:xfrm>
            <a:off x="3994659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59A8AF-7806-42E7-932A-EB5C4B5DD82C}"/>
              </a:ext>
            </a:extLst>
          </p:cNvPr>
          <p:cNvSpPr txBox="1"/>
          <p:nvPr/>
        </p:nvSpPr>
        <p:spPr>
          <a:xfrm>
            <a:off x="3460666" y="57494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5039847D-8C66-42DC-813B-138B6D850F60}"/>
              </a:ext>
            </a:extLst>
          </p:cNvPr>
          <p:cNvSpPr/>
          <p:nvPr/>
        </p:nvSpPr>
        <p:spPr>
          <a:xfrm>
            <a:off x="4741863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C1C7F18-2816-47B6-BD88-A37BC161F8B4}"/>
              </a:ext>
            </a:extLst>
          </p:cNvPr>
          <p:cNvSpPr/>
          <p:nvPr/>
        </p:nvSpPr>
        <p:spPr>
          <a:xfrm>
            <a:off x="4921272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FAA2E48-4F9D-4BD8-9C40-B7F75CC0C27A}"/>
              </a:ext>
            </a:extLst>
          </p:cNvPr>
          <p:cNvSpPr/>
          <p:nvPr/>
        </p:nvSpPr>
        <p:spPr>
          <a:xfrm>
            <a:off x="5100681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CAB6774-F608-4F94-9EE0-C2A19F047E32}"/>
              </a:ext>
            </a:extLst>
          </p:cNvPr>
          <p:cNvSpPr/>
          <p:nvPr/>
        </p:nvSpPr>
        <p:spPr>
          <a:xfrm>
            <a:off x="5280090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DD0ECC2-2B56-4A6B-BF6B-9D7469EFD304}"/>
              </a:ext>
            </a:extLst>
          </p:cNvPr>
          <p:cNvSpPr/>
          <p:nvPr/>
        </p:nvSpPr>
        <p:spPr>
          <a:xfrm>
            <a:off x="5459499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D3FD1FDC-66C0-47EC-9B56-7A08BC2D567B}"/>
              </a:ext>
            </a:extLst>
          </p:cNvPr>
          <p:cNvSpPr/>
          <p:nvPr/>
        </p:nvSpPr>
        <p:spPr>
          <a:xfrm>
            <a:off x="4741863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192340A-CCFD-4696-BB56-2391EABB6DAC}"/>
              </a:ext>
            </a:extLst>
          </p:cNvPr>
          <p:cNvSpPr/>
          <p:nvPr/>
        </p:nvSpPr>
        <p:spPr>
          <a:xfrm>
            <a:off x="4921272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BA24C1F-FC7C-48C7-9A8D-D9EF69071D07}"/>
              </a:ext>
            </a:extLst>
          </p:cNvPr>
          <p:cNvSpPr/>
          <p:nvPr/>
        </p:nvSpPr>
        <p:spPr>
          <a:xfrm>
            <a:off x="5100681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9B123CE-5726-4C0D-A60F-4CD1DCAAC942}"/>
              </a:ext>
            </a:extLst>
          </p:cNvPr>
          <p:cNvSpPr/>
          <p:nvPr/>
        </p:nvSpPr>
        <p:spPr>
          <a:xfrm>
            <a:off x="5280090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88C1BD2-66E1-4C8A-B99F-A6093461A522}"/>
              </a:ext>
            </a:extLst>
          </p:cNvPr>
          <p:cNvSpPr/>
          <p:nvPr/>
        </p:nvSpPr>
        <p:spPr>
          <a:xfrm>
            <a:off x="5459499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AF55BEA-401B-4301-82D9-2A5D73639799}"/>
              </a:ext>
            </a:extLst>
          </p:cNvPr>
          <p:cNvSpPr/>
          <p:nvPr/>
        </p:nvSpPr>
        <p:spPr>
          <a:xfrm>
            <a:off x="4741863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8017B66-522E-46E6-B0A1-0FE33A2C45FD}"/>
              </a:ext>
            </a:extLst>
          </p:cNvPr>
          <p:cNvSpPr/>
          <p:nvPr/>
        </p:nvSpPr>
        <p:spPr>
          <a:xfrm>
            <a:off x="4921272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F88F70F-B68C-4523-B0C8-94408775DAE0}"/>
              </a:ext>
            </a:extLst>
          </p:cNvPr>
          <p:cNvSpPr/>
          <p:nvPr/>
        </p:nvSpPr>
        <p:spPr>
          <a:xfrm>
            <a:off x="5100681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D9A31AD-A7DB-4394-B050-8F314FD3A1DB}"/>
              </a:ext>
            </a:extLst>
          </p:cNvPr>
          <p:cNvSpPr/>
          <p:nvPr/>
        </p:nvSpPr>
        <p:spPr>
          <a:xfrm>
            <a:off x="5280090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0DB7BFC-05CE-4FA7-B972-47AD050468A6}"/>
              </a:ext>
            </a:extLst>
          </p:cNvPr>
          <p:cNvSpPr/>
          <p:nvPr/>
        </p:nvSpPr>
        <p:spPr>
          <a:xfrm>
            <a:off x="5459499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1AC3C8C-1995-4479-8822-C303019089BE}"/>
              </a:ext>
            </a:extLst>
          </p:cNvPr>
          <p:cNvSpPr/>
          <p:nvPr/>
        </p:nvSpPr>
        <p:spPr>
          <a:xfrm>
            <a:off x="4741863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17BCC62-7A44-4780-8F3B-8466B9A84D32}"/>
              </a:ext>
            </a:extLst>
          </p:cNvPr>
          <p:cNvSpPr/>
          <p:nvPr/>
        </p:nvSpPr>
        <p:spPr>
          <a:xfrm>
            <a:off x="4921272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C9AB46C-1616-42E2-A6FF-E8A6EEB41598}"/>
              </a:ext>
            </a:extLst>
          </p:cNvPr>
          <p:cNvSpPr/>
          <p:nvPr/>
        </p:nvSpPr>
        <p:spPr>
          <a:xfrm>
            <a:off x="5100681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24D2926-5609-4018-AC9F-014DEB9E0DB7}"/>
              </a:ext>
            </a:extLst>
          </p:cNvPr>
          <p:cNvSpPr/>
          <p:nvPr/>
        </p:nvSpPr>
        <p:spPr>
          <a:xfrm>
            <a:off x="5280090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DF6CCE4-BE21-4CDB-B6BD-EB03DEE2AF21}"/>
              </a:ext>
            </a:extLst>
          </p:cNvPr>
          <p:cNvSpPr/>
          <p:nvPr/>
        </p:nvSpPr>
        <p:spPr>
          <a:xfrm>
            <a:off x="5459499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9643608-DAB3-4D3C-8E0B-7FD653A48EDA}"/>
              </a:ext>
            </a:extLst>
          </p:cNvPr>
          <p:cNvSpPr/>
          <p:nvPr/>
        </p:nvSpPr>
        <p:spPr>
          <a:xfrm>
            <a:off x="4741863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A1CE2734-52FF-4EDC-A03F-E62321665199}"/>
              </a:ext>
            </a:extLst>
          </p:cNvPr>
          <p:cNvSpPr/>
          <p:nvPr/>
        </p:nvSpPr>
        <p:spPr>
          <a:xfrm>
            <a:off x="4921272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91CE9AF-826E-415C-ADBC-AD6E395CBCE4}"/>
              </a:ext>
            </a:extLst>
          </p:cNvPr>
          <p:cNvSpPr/>
          <p:nvPr/>
        </p:nvSpPr>
        <p:spPr>
          <a:xfrm>
            <a:off x="5100681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57802AE-3369-451D-A9DC-B8A2DA9D721E}"/>
              </a:ext>
            </a:extLst>
          </p:cNvPr>
          <p:cNvSpPr/>
          <p:nvPr/>
        </p:nvSpPr>
        <p:spPr>
          <a:xfrm>
            <a:off x="5280090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AD37C8C-BBB9-4A63-A6EE-9B892A8B2465}"/>
              </a:ext>
            </a:extLst>
          </p:cNvPr>
          <p:cNvSpPr/>
          <p:nvPr/>
        </p:nvSpPr>
        <p:spPr>
          <a:xfrm>
            <a:off x="5459499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E8EEEA5-A5F9-4258-A9D4-62C1EDA87B9B}"/>
              </a:ext>
            </a:extLst>
          </p:cNvPr>
          <p:cNvSpPr/>
          <p:nvPr/>
        </p:nvSpPr>
        <p:spPr>
          <a:xfrm>
            <a:off x="4741863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4408340-DEF4-4D8F-B13A-A4364C3BDC8E}"/>
              </a:ext>
            </a:extLst>
          </p:cNvPr>
          <p:cNvSpPr/>
          <p:nvPr/>
        </p:nvSpPr>
        <p:spPr>
          <a:xfrm>
            <a:off x="4921272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D64356E-1937-4BFE-9BBC-29A77BE9501F}"/>
              </a:ext>
            </a:extLst>
          </p:cNvPr>
          <p:cNvSpPr/>
          <p:nvPr/>
        </p:nvSpPr>
        <p:spPr>
          <a:xfrm>
            <a:off x="5100681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8CC2930F-2D35-447A-86CF-68188D940C8C}"/>
              </a:ext>
            </a:extLst>
          </p:cNvPr>
          <p:cNvSpPr/>
          <p:nvPr/>
        </p:nvSpPr>
        <p:spPr>
          <a:xfrm>
            <a:off x="5280090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89F675C-0EC5-4D8B-97DF-80D37B94BBE0}"/>
              </a:ext>
            </a:extLst>
          </p:cNvPr>
          <p:cNvSpPr/>
          <p:nvPr/>
        </p:nvSpPr>
        <p:spPr>
          <a:xfrm>
            <a:off x="5459499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687ED9D-D50A-4C5C-A5C2-108B9D94C706}"/>
              </a:ext>
            </a:extLst>
          </p:cNvPr>
          <p:cNvSpPr txBox="1"/>
          <p:nvPr/>
        </p:nvSpPr>
        <p:spPr>
          <a:xfrm>
            <a:off x="4925506" y="574943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02984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538671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743712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115568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1487424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1859280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743712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115568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1487424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1859280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743712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115568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1487424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1859280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743712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115568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1487424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1859280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4165557-9E32-4E5E-A52C-A084F2C9F27A}"/>
              </a:ext>
            </a:extLst>
          </p:cNvPr>
          <p:cNvSpPr/>
          <p:nvPr/>
        </p:nvSpPr>
        <p:spPr>
          <a:xfrm>
            <a:off x="3245486" y="16354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B24D5E2-EDFD-4D32-8EF5-263D5D5CE57E}"/>
              </a:ext>
            </a:extLst>
          </p:cNvPr>
          <p:cNvSpPr/>
          <p:nvPr/>
        </p:nvSpPr>
        <p:spPr>
          <a:xfrm>
            <a:off x="3617342" y="16354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17410C9-8421-4FA1-B3CD-3DA2CEFD6C6F}"/>
              </a:ext>
            </a:extLst>
          </p:cNvPr>
          <p:cNvSpPr/>
          <p:nvPr/>
        </p:nvSpPr>
        <p:spPr>
          <a:xfrm>
            <a:off x="3989198" y="16354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CCA069D-F51C-4E33-BFEB-8B8DA8D220AC}"/>
              </a:ext>
            </a:extLst>
          </p:cNvPr>
          <p:cNvSpPr/>
          <p:nvPr/>
        </p:nvSpPr>
        <p:spPr>
          <a:xfrm>
            <a:off x="3245486" y="200727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A1C6DDA-8FAF-4516-A055-48499B371F15}"/>
              </a:ext>
            </a:extLst>
          </p:cNvPr>
          <p:cNvSpPr/>
          <p:nvPr/>
        </p:nvSpPr>
        <p:spPr>
          <a:xfrm>
            <a:off x="3617342" y="200727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0803837-9F3A-4F54-A46B-6372A78936AA}"/>
              </a:ext>
            </a:extLst>
          </p:cNvPr>
          <p:cNvSpPr/>
          <p:nvPr/>
        </p:nvSpPr>
        <p:spPr>
          <a:xfrm>
            <a:off x="3989198" y="200727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8543E330-3EE8-4F35-A5B8-54178FFFA0A0}"/>
              </a:ext>
            </a:extLst>
          </p:cNvPr>
          <p:cNvSpPr/>
          <p:nvPr/>
        </p:nvSpPr>
        <p:spPr>
          <a:xfrm>
            <a:off x="3245486" y="237913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BBB2192-A8F6-401E-8117-DAE67FCA5B6C}"/>
              </a:ext>
            </a:extLst>
          </p:cNvPr>
          <p:cNvSpPr/>
          <p:nvPr/>
        </p:nvSpPr>
        <p:spPr>
          <a:xfrm>
            <a:off x="3617342" y="237913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DE6F34FC-B775-4694-AB47-B9D796E09E90}"/>
              </a:ext>
            </a:extLst>
          </p:cNvPr>
          <p:cNvSpPr/>
          <p:nvPr/>
        </p:nvSpPr>
        <p:spPr>
          <a:xfrm>
            <a:off x="3989198" y="237913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8564BEE-4B9A-46C5-AC44-A56174133938}"/>
              </a:ext>
            </a:extLst>
          </p:cNvPr>
          <p:cNvSpPr/>
          <p:nvPr/>
        </p:nvSpPr>
        <p:spPr>
          <a:xfrm>
            <a:off x="6265863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EEA63D8-64AA-4125-92CE-5318C05E7EE2}"/>
              </a:ext>
            </a:extLst>
          </p:cNvPr>
          <p:cNvSpPr/>
          <p:nvPr/>
        </p:nvSpPr>
        <p:spPr>
          <a:xfrm>
            <a:off x="6637719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CFEEB01-AB3E-4635-9769-D16FBA5C15C8}"/>
              </a:ext>
            </a:extLst>
          </p:cNvPr>
          <p:cNvSpPr/>
          <p:nvPr/>
        </p:nvSpPr>
        <p:spPr>
          <a:xfrm>
            <a:off x="6265863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E1195CD-5A3B-4AB2-8995-61DD82A4DB2C}"/>
              </a:ext>
            </a:extLst>
          </p:cNvPr>
          <p:cNvSpPr/>
          <p:nvPr/>
        </p:nvSpPr>
        <p:spPr>
          <a:xfrm>
            <a:off x="6637719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5220494" y="1978152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2644358" y="2045760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9A0BA-674A-4CF3-A0B8-60F0FE5DE498}"/>
                  </a:ext>
                </a:extLst>
              </p:cNvPr>
              <p:cNvSpPr txBox="1"/>
              <p:nvPr/>
            </p:nvSpPr>
            <p:spPr>
              <a:xfrm>
                <a:off x="308511" y="3368223"/>
                <a:ext cx="9600962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1∗2+2∗0+3∗1+0∗0+1∗1+2∗2+3∗1+0∗0+1∗2=15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                  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내적</a:t>
                </a: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9A0BA-674A-4CF3-A0B8-60F0FE5DE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11" y="3368223"/>
                <a:ext cx="9600962" cy="738664"/>
              </a:xfrm>
              <a:prstGeom prst="rect">
                <a:avLst/>
              </a:prstGeom>
              <a:blipFill>
                <a:blip r:embed="rId3"/>
                <a:stretch>
                  <a:fillRect b="-247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그룹 41">
            <a:extLst>
              <a:ext uri="{FF2B5EF4-FFF2-40B4-BE49-F238E27FC236}">
                <a16:creationId xmlns:a16="http://schemas.microsoft.com/office/drawing/2014/main" id="{200721FE-CC02-49DD-B176-70BB12F8781C}"/>
              </a:ext>
            </a:extLst>
          </p:cNvPr>
          <p:cNvGrpSpPr/>
          <p:nvPr/>
        </p:nvGrpSpPr>
        <p:grpSpPr>
          <a:xfrm>
            <a:off x="753901" y="1420368"/>
            <a:ext cx="1115568" cy="1115568"/>
            <a:chOff x="3626295" y="1606296"/>
            <a:chExt cx="1115568" cy="1115568"/>
          </a:xfrm>
          <a:noFill/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78BC86B-1C0B-464C-84C5-8EA22E998997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9A53B3D-D16E-476B-AD5F-3BB226A37BD0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96677B1-D660-42EB-9957-F622A175A618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9035D91-5556-4E83-A71A-6222262E13F9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40046F8-671E-4D6F-A09D-C0398FF3E376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73F9379-CE7B-4816-8A58-867C52DE5F53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4B7E99A-5E8A-4354-B3E6-6479C9187FD3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AE482C3-CF99-4838-9904-EF8728076A85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052B651-8C35-43A0-A23B-17BF9F06E1DA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E3911A9-12FD-49E4-9DC2-2DD4D7225AD7}"/>
              </a:ext>
            </a:extLst>
          </p:cNvPr>
          <p:cNvSpPr txBox="1"/>
          <p:nvPr/>
        </p:nvSpPr>
        <p:spPr>
          <a:xfrm>
            <a:off x="743712" y="97299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image==x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A25C803-AF60-4D4D-A274-A801F1552D29}"/>
              </a:ext>
            </a:extLst>
          </p:cNvPr>
          <p:cNvSpPr txBox="1"/>
          <p:nvPr/>
        </p:nvSpPr>
        <p:spPr>
          <a:xfrm>
            <a:off x="3201182" y="1187920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filter==weight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9A26D2C-47B6-4E78-9EC9-02B96E4974EB}"/>
              </a:ext>
            </a:extLst>
          </p:cNvPr>
          <p:cNvSpPr txBox="1"/>
          <p:nvPr/>
        </p:nvSpPr>
        <p:spPr>
          <a:xfrm>
            <a:off x="1780082" y="2870046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51799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743712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115568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1487424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1859280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743712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115568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1487424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1859280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743712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115568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1487424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1859280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743712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115568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1487424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1859280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3658905" y="1685678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8564BEE-4B9A-46C5-AC44-A56174133938}"/>
              </a:ext>
            </a:extLst>
          </p:cNvPr>
          <p:cNvSpPr/>
          <p:nvPr/>
        </p:nvSpPr>
        <p:spPr>
          <a:xfrm>
            <a:off x="8496999" y="182144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EEA63D8-64AA-4125-92CE-5318C05E7EE2}"/>
              </a:ext>
            </a:extLst>
          </p:cNvPr>
          <p:cNvSpPr/>
          <p:nvPr/>
        </p:nvSpPr>
        <p:spPr>
          <a:xfrm>
            <a:off x="8868855" y="182144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CFEEB01-AB3E-4635-9769-D16FBA5C15C8}"/>
              </a:ext>
            </a:extLst>
          </p:cNvPr>
          <p:cNvSpPr/>
          <p:nvPr/>
        </p:nvSpPr>
        <p:spPr>
          <a:xfrm>
            <a:off x="8496999" y="219330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E1195CD-5A3B-4AB2-8995-61DD82A4DB2C}"/>
              </a:ext>
            </a:extLst>
          </p:cNvPr>
          <p:cNvSpPr/>
          <p:nvPr/>
        </p:nvSpPr>
        <p:spPr>
          <a:xfrm>
            <a:off x="8868855" y="219330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7451630" y="200737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2822448" y="197815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55E9B1C-C5A7-45C4-8AFE-6408C698ECE8}"/>
              </a:ext>
            </a:extLst>
          </p:cNvPr>
          <p:cNvSpPr/>
          <p:nvPr/>
        </p:nvSpPr>
        <p:spPr>
          <a:xfrm>
            <a:off x="5897214" y="19781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C61BE8-999B-415F-B2BC-42764E37AEBB}"/>
              </a:ext>
            </a:extLst>
          </p:cNvPr>
          <p:cNvSpPr txBox="1"/>
          <p:nvPr/>
        </p:nvSpPr>
        <p:spPr>
          <a:xfrm>
            <a:off x="5254370" y="187929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783545" y="307959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3851960" y="307959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1E63F9-5D95-4813-A2EC-5B0DDE29F97D}"/>
              </a:ext>
            </a:extLst>
          </p:cNvPr>
          <p:cNvSpPr txBox="1"/>
          <p:nvPr/>
        </p:nvSpPr>
        <p:spPr>
          <a:xfrm>
            <a:off x="5715063" y="3075316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8161770" y="308605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62E34C-2E9D-40DD-86E5-FE20275D902A}"/>
              </a:ext>
            </a:extLst>
          </p:cNvPr>
          <p:cNvSpPr txBox="1"/>
          <p:nvPr/>
        </p:nvSpPr>
        <p:spPr>
          <a:xfrm>
            <a:off x="1053296" y="871959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 (4,4)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D15590-9B47-4B44-9B50-A6A9AADA3C12}"/>
              </a:ext>
            </a:extLst>
          </p:cNvPr>
          <p:cNvSpPr txBox="1"/>
          <p:nvPr/>
        </p:nvSpPr>
        <p:spPr>
          <a:xfrm>
            <a:off x="3950826" y="1071613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(3,3)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E89378-21F5-4EA9-9785-E433A5AA55BB}"/>
              </a:ext>
            </a:extLst>
          </p:cNvPr>
          <p:cNvSpPr txBox="1"/>
          <p:nvPr/>
        </p:nvSpPr>
        <p:spPr>
          <a:xfrm>
            <a:off x="5904106" y="148830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(1,)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1D73138-B76F-4055-8EB6-BA960049695A}"/>
              </a:ext>
            </a:extLst>
          </p:cNvPr>
          <p:cNvSpPr txBox="1"/>
          <p:nvPr/>
        </p:nvSpPr>
        <p:spPr>
          <a:xfrm>
            <a:off x="8395802" y="1336602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 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70333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패딩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1269556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641412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2013268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2385124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1269556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641412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2013268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2385124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1269556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641412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2013268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2385124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1269556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641412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2013268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2385124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6373067" y="280179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3877999" y="277558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1163294" y="470642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4829375" y="4738066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7810840" y="4700804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644F80D-D5E5-447A-A792-FA8B34728222}"/>
              </a:ext>
            </a:extLst>
          </p:cNvPr>
          <p:cNvSpPr/>
          <p:nvPr/>
        </p:nvSpPr>
        <p:spPr>
          <a:xfrm>
            <a:off x="2754710" y="231343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3D6453-5451-430E-AE24-9E1B6C8F6B56}"/>
              </a:ext>
            </a:extLst>
          </p:cNvPr>
          <p:cNvSpPr/>
          <p:nvPr/>
        </p:nvSpPr>
        <p:spPr>
          <a:xfrm>
            <a:off x="2754710" y="268528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059B9BD-8B31-403A-8493-78B2E879D4D1}"/>
              </a:ext>
            </a:extLst>
          </p:cNvPr>
          <p:cNvSpPr/>
          <p:nvPr/>
        </p:nvSpPr>
        <p:spPr>
          <a:xfrm>
            <a:off x="2754710" y="305714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441DDBF-7228-4405-8F5A-A524BAD940F0}"/>
              </a:ext>
            </a:extLst>
          </p:cNvPr>
          <p:cNvSpPr/>
          <p:nvPr/>
        </p:nvSpPr>
        <p:spPr>
          <a:xfrm>
            <a:off x="2754710" y="342900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622184F-5960-4AFA-89A7-577F7C9FE7F6}"/>
              </a:ext>
            </a:extLst>
          </p:cNvPr>
          <p:cNvSpPr/>
          <p:nvPr/>
        </p:nvSpPr>
        <p:spPr>
          <a:xfrm>
            <a:off x="1269556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B141708-887B-4438-942B-0E4DEF92FE58}"/>
              </a:ext>
            </a:extLst>
          </p:cNvPr>
          <p:cNvSpPr/>
          <p:nvPr/>
        </p:nvSpPr>
        <p:spPr>
          <a:xfrm>
            <a:off x="1641412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87F74DE-EB90-4815-AFF5-8C2B5B0F4234}"/>
              </a:ext>
            </a:extLst>
          </p:cNvPr>
          <p:cNvSpPr/>
          <p:nvPr/>
        </p:nvSpPr>
        <p:spPr>
          <a:xfrm>
            <a:off x="2013268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EB974DD-7350-4691-8C19-D5A12C84AA03}"/>
              </a:ext>
            </a:extLst>
          </p:cNvPr>
          <p:cNvSpPr/>
          <p:nvPr/>
        </p:nvSpPr>
        <p:spPr>
          <a:xfrm>
            <a:off x="2385124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BE43583-9199-4E89-A438-B455FF578D65}"/>
              </a:ext>
            </a:extLst>
          </p:cNvPr>
          <p:cNvSpPr/>
          <p:nvPr/>
        </p:nvSpPr>
        <p:spPr>
          <a:xfrm>
            <a:off x="2754710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7BCE9D-F775-4EBF-9BFB-ADC4B7C5A9FE}"/>
              </a:ext>
            </a:extLst>
          </p:cNvPr>
          <p:cNvSpPr txBox="1"/>
          <p:nvPr/>
        </p:nvSpPr>
        <p:spPr>
          <a:xfrm>
            <a:off x="4171774" y="120006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6-3+1=4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B9F8406-4024-4E14-84F8-481C44F2142A}"/>
              </a:ext>
            </a:extLst>
          </p:cNvPr>
          <p:cNvSpPr/>
          <p:nvPr/>
        </p:nvSpPr>
        <p:spPr>
          <a:xfrm>
            <a:off x="1269556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9DAF423-CEAF-4C92-A14E-0551C53E0601}"/>
              </a:ext>
            </a:extLst>
          </p:cNvPr>
          <p:cNvSpPr/>
          <p:nvPr/>
        </p:nvSpPr>
        <p:spPr>
          <a:xfrm>
            <a:off x="1641412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337EA8-CD8A-4E57-9E0C-71957C9E9C95}"/>
              </a:ext>
            </a:extLst>
          </p:cNvPr>
          <p:cNvSpPr/>
          <p:nvPr/>
        </p:nvSpPr>
        <p:spPr>
          <a:xfrm>
            <a:off x="2013268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5403C48-B16E-4367-B78E-A9C8CDC46396}"/>
              </a:ext>
            </a:extLst>
          </p:cNvPr>
          <p:cNvSpPr/>
          <p:nvPr/>
        </p:nvSpPr>
        <p:spPr>
          <a:xfrm>
            <a:off x="2385124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4138100-DF2E-4435-BC38-2D6BF17F81D8}"/>
              </a:ext>
            </a:extLst>
          </p:cNvPr>
          <p:cNvSpPr/>
          <p:nvPr/>
        </p:nvSpPr>
        <p:spPr>
          <a:xfrm>
            <a:off x="2754710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7F0E2AC-E8C4-467D-AF96-3927477AB219}"/>
              </a:ext>
            </a:extLst>
          </p:cNvPr>
          <p:cNvSpPr/>
          <p:nvPr/>
        </p:nvSpPr>
        <p:spPr>
          <a:xfrm>
            <a:off x="897699" y="2313753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F38320C-AAA8-4A49-9F28-5A589B2CFA53}"/>
              </a:ext>
            </a:extLst>
          </p:cNvPr>
          <p:cNvSpPr/>
          <p:nvPr/>
        </p:nvSpPr>
        <p:spPr>
          <a:xfrm>
            <a:off x="897699" y="268560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1F09D1F-38BD-40FC-970D-75DEEFA0F5C8}"/>
              </a:ext>
            </a:extLst>
          </p:cNvPr>
          <p:cNvSpPr/>
          <p:nvPr/>
        </p:nvSpPr>
        <p:spPr>
          <a:xfrm>
            <a:off x="897699" y="305746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37D90FF-A9BB-405D-A5B9-613CC02D6D73}"/>
              </a:ext>
            </a:extLst>
          </p:cNvPr>
          <p:cNvSpPr/>
          <p:nvPr/>
        </p:nvSpPr>
        <p:spPr>
          <a:xfrm>
            <a:off x="897699" y="342932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101F306-3435-40EC-8A44-9B9C8F202E37}"/>
              </a:ext>
            </a:extLst>
          </p:cNvPr>
          <p:cNvSpPr/>
          <p:nvPr/>
        </p:nvSpPr>
        <p:spPr>
          <a:xfrm>
            <a:off x="897699" y="380117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444C081-6697-40B6-AC8A-E2ABBCD375B8}"/>
              </a:ext>
            </a:extLst>
          </p:cNvPr>
          <p:cNvSpPr/>
          <p:nvPr/>
        </p:nvSpPr>
        <p:spPr>
          <a:xfrm>
            <a:off x="897699" y="19515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38A3DE-563A-4DEB-9C31-5E1EE491E077}"/>
              </a:ext>
            </a:extLst>
          </p:cNvPr>
          <p:cNvSpPr/>
          <p:nvPr/>
        </p:nvSpPr>
        <p:spPr>
          <a:xfrm>
            <a:off x="7684008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090940-9E38-43CF-90E1-E91375FFFFE5}"/>
              </a:ext>
            </a:extLst>
          </p:cNvPr>
          <p:cNvSpPr/>
          <p:nvPr/>
        </p:nvSpPr>
        <p:spPr>
          <a:xfrm>
            <a:off x="8055864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9643FB-180E-4BC4-89F0-654A36C35508}"/>
              </a:ext>
            </a:extLst>
          </p:cNvPr>
          <p:cNvSpPr/>
          <p:nvPr/>
        </p:nvSpPr>
        <p:spPr>
          <a:xfrm>
            <a:off x="8427720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00BA9B-09F1-40D3-B2D2-632AE57BA4F2}"/>
              </a:ext>
            </a:extLst>
          </p:cNvPr>
          <p:cNvSpPr/>
          <p:nvPr/>
        </p:nvSpPr>
        <p:spPr>
          <a:xfrm>
            <a:off x="8799576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1E2DDD-F38A-4C21-90E3-E54B85CCE06E}"/>
              </a:ext>
            </a:extLst>
          </p:cNvPr>
          <p:cNvSpPr/>
          <p:nvPr/>
        </p:nvSpPr>
        <p:spPr>
          <a:xfrm>
            <a:off x="7684008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E6BCEB-E99C-4AFF-91BE-95112163D51E}"/>
              </a:ext>
            </a:extLst>
          </p:cNvPr>
          <p:cNvSpPr/>
          <p:nvPr/>
        </p:nvSpPr>
        <p:spPr>
          <a:xfrm>
            <a:off x="8055864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ABBF91-A278-4348-A86A-0F2426E69C3A}"/>
              </a:ext>
            </a:extLst>
          </p:cNvPr>
          <p:cNvSpPr/>
          <p:nvPr/>
        </p:nvSpPr>
        <p:spPr>
          <a:xfrm>
            <a:off x="8427720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A12A20C-D569-42A5-ABD5-65F3572CB846}"/>
              </a:ext>
            </a:extLst>
          </p:cNvPr>
          <p:cNvSpPr/>
          <p:nvPr/>
        </p:nvSpPr>
        <p:spPr>
          <a:xfrm>
            <a:off x="8799576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50C079-47D9-435A-A2D6-9A7822104E3C}"/>
              </a:ext>
            </a:extLst>
          </p:cNvPr>
          <p:cNvSpPr/>
          <p:nvPr/>
        </p:nvSpPr>
        <p:spPr>
          <a:xfrm>
            <a:off x="7684008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71A596-031D-49D1-967A-AE4587EC9627}"/>
              </a:ext>
            </a:extLst>
          </p:cNvPr>
          <p:cNvSpPr/>
          <p:nvPr/>
        </p:nvSpPr>
        <p:spPr>
          <a:xfrm>
            <a:off x="8055864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B14BB9-B2BF-4C74-8F07-DEABB3238C6A}"/>
              </a:ext>
            </a:extLst>
          </p:cNvPr>
          <p:cNvSpPr/>
          <p:nvPr/>
        </p:nvSpPr>
        <p:spPr>
          <a:xfrm>
            <a:off x="8427720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A4FACC8-4F2A-4327-8AA0-ED94C4423700}"/>
              </a:ext>
            </a:extLst>
          </p:cNvPr>
          <p:cNvSpPr/>
          <p:nvPr/>
        </p:nvSpPr>
        <p:spPr>
          <a:xfrm>
            <a:off x="8799576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22B6F4-1119-4029-8C5F-952398245CFB}"/>
              </a:ext>
            </a:extLst>
          </p:cNvPr>
          <p:cNvSpPr/>
          <p:nvPr/>
        </p:nvSpPr>
        <p:spPr>
          <a:xfrm>
            <a:off x="7684008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633CAA-EEB3-457F-B5AC-A34F0756CB7E}"/>
              </a:ext>
            </a:extLst>
          </p:cNvPr>
          <p:cNvSpPr/>
          <p:nvPr/>
        </p:nvSpPr>
        <p:spPr>
          <a:xfrm>
            <a:off x="8055864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598C6C2-AFB6-44CD-B475-33376D516B21}"/>
              </a:ext>
            </a:extLst>
          </p:cNvPr>
          <p:cNvSpPr/>
          <p:nvPr/>
        </p:nvSpPr>
        <p:spPr>
          <a:xfrm>
            <a:off x="8427720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9EBF477-0AAB-4376-8A33-38CF9ECF0540}"/>
              </a:ext>
            </a:extLst>
          </p:cNvPr>
          <p:cNvSpPr/>
          <p:nvPr/>
        </p:nvSpPr>
        <p:spPr>
          <a:xfrm>
            <a:off x="8799576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4661575" y="2499360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CD0EB39-DF8A-4B66-8D36-191B13B03D28}"/>
              </a:ext>
            </a:extLst>
          </p:cNvPr>
          <p:cNvSpPr txBox="1"/>
          <p:nvPr/>
        </p:nvSpPr>
        <p:spPr>
          <a:xfrm>
            <a:off x="1269555" y="128213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pad=1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03294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1449547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821403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2193259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2565115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1449547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821403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2193259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2565115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1449547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821403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2193259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2565115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1449547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821403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2193259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2565115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6307894" y="175477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3995973" y="1698925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1387530" y="5117201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4878065" y="5117201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7528770" y="5117201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7BCE9D-F775-4EBF-9BFB-ADC4B7C5A9FE}"/>
              </a:ext>
            </a:extLst>
          </p:cNvPr>
          <p:cNvSpPr txBox="1"/>
          <p:nvPr/>
        </p:nvSpPr>
        <p:spPr>
          <a:xfrm>
            <a:off x="4287570" y="87589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968126D-5EAB-4732-8AD0-CFB0D4067E3D}"/>
              </a:ext>
            </a:extLst>
          </p:cNvPr>
          <p:cNvGrpSpPr/>
          <p:nvPr/>
        </p:nvGrpSpPr>
        <p:grpSpPr>
          <a:xfrm>
            <a:off x="4718728" y="1540258"/>
            <a:ext cx="743712" cy="743712"/>
            <a:chOff x="4662403" y="1575270"/>
            <a:chExt cx="743712" cy="743712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4662403" y="1575270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5034259" y="1575270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4662403" y="194712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5034259" y="194712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3BB97A2-499C-4AAD-AC99-93276A8CFB42}"/>
              </a:ext>
            </a:extLst>
          </p:cNvPr>
          <p:cNvSpPr/>
          <p:nvPr/>
        </p:nvSpPr>
        <p:spPr>
          <a:xfrm>
            <a:off x="7616054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5EEA3E6-B7E1-4506-939B-191AB5F53712}"/>
              </a:ext>
            </a:extLst>
          </p:cNvPr>
          <p:cNvSpPr/>
          <p:nvPr/>
        </p:nvSpPr>
        <p:spPr>
          <a:xfrm>
            <a:off x="7987910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830CDC6-AC2A-4AB2-B5FD-385B961F1C3D}"/>
              </a:ext>
            </a:extLst>
          </p:cNvPr>
          <p:cNvSpPr/>
          <p:nvPr/>
        </p:nvSpPr>
        <p:spPr>
          <a:xfrm>
            <a:off x="8359766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220D681-3808-458F-B3F6-ABDDD888EA8D}"/>
              </a:ext>
            </a:extLst>
          </p:cNvPr>
          <p:cNvSpPr/>
          <p:nvPr/>
        </p:nvSpPr>
        <p:spPr>
          <a:xfrm>
            <a:off x="7616054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F95C742-9574-47BB-BA20-B92AE4DBFA88}"/>
              </a:ext>
            </a:extLst>
          </p:cNvPr>
          <p:cNvSpPr/>
          <p:nvPr/>
        </p:nvSpPr>
        <p:spPr>
          <a:xfrm>
            <a:off x="7987910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6A3F454-62E1-40F9-BD3D-AEB9A32F0452}"/>
              </a:ext>
            </a:extLst>
          </p:cNvPr>
          <p:cNvSpPr/>
          <p:nvPr/>
        </p:nvSpPr>
        <p:spPr>
          <a:xfrm>
            <a:off x="8359766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876682C-6626-41DD-B6AD-74E041792325}"/>
              </a:ext>
            </a:extLst>
          </p:cNvPr>
          <p:cNvSpPr/>
          <p:nvPr/>
        </p:nvSpPr>
        <p:spPr>
          <a:xfrm>
            <a:off x="7616054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2216475-8B3A-4AF7-A9E7-B8C220CCB4A7}"/>
              </a:ext>
            </a:extLst>
          </p:cNvPr>
          <p:cNvSpPr/>
          <p:nvPr/>
        </p:nvSpPr>
        <p:spPr>
          <a:xfrm>
            <a:off x="7987910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16B91F4-A8E8-4D6A-A8A3-16913B4BE01E}"/>
              </a:ext>
            </a:extLst>
          </p:cNvPr>
          <p:cNvSpPr/>
          <p:nvPr/>
        </p:nvSpPr>
        <p:spPr>
          <a:xfrm>
            <a:off x="8359766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82B2C31-B4A4-482B-A3BB-3FF26E84EB71}"/>
              </a:ext>
            </a:extLst>
          </p:cNvPr>
          <p:cNvSpPr/>
          <p:nvPr/>
        </p:nvSpPr>
        <p:spPr>
          <a:xfrm>
            <a:off x="1449547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5268EAE-CD34-48F8-A3A7-3445F0D0FD33}"/>
              </a:ext>
            </a:extLst>
          </p:cNvPr>
          <p:cNvSpPr/>
          <p:nvPr/>
        </p:nvSpPr>
        <p:spPr>
          <a:xfrm>
            <a:off x="1821403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F30DA85-6E45-44CF-8199-BB8EBF9AED56}"/>
              </a:ext>
            </a:extLst>
          </p:cNvPr>
          <p:cNvSpPr/>
          <p:nvPr/>
        </p:nvSpPr>
        <p:spPr>
          <a:xfrm>
            <a:off x="2193259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CC5B89-4B0B-4340-B61A-5280B948D74F}"/>
              </a:ext>
            </a:extLst>
          </p:cNvPr>
          <p:cNvSpPr/>
          <p:nvPr/>
        </p:nvSpPr>
        <p:spPr>
          <a:xfrm>
            <a:off x="2565115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C2F431C-2E09-482C-8822-F5FB281143AC}"/>
              </a:ext>
            </a:extLst>
          </p:cNvPr>
          <p:cNvSpPr/>
          <p:nvPr/>
        </p:nvSpPr>
        <p:spPr>
          <a:xfrm>
            <a:off x="1449547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3722717-1E92-4F02-B741-936F6A179AE1}"/>
              </a:ext>
            </a:extLst>
          </p:cNvPr>
          <p:cNvSpPr/>
          <p:nvPr/>
        </p:nvSpPr>
        <p:spPr>
          <a:xfrm>
            <a:off x="1821403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5B595BA-4784-477B-8C6E-2B6D92D9155D}"/>
              </a:ext>
            </a:extLst>
          </p:cNvPr>
          <p:cNvSpPr/>
          <p:nvPr/>
        </p:nvSpPr>
        <p:spPr>
          <a:xfrm>
            <a:off x="2193259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D3B0088-7AD7-4159-8703-0F7D3BBB96EA}"/>
              </a:ext>
            </a:extLst>
          </p:cNvPr>
          <p:cNvSpPr/>
          <p:nvPr/>
        </p:nvSpPr>
        <p:spPr>
          <a:xfrm>
            <a:off x="2565115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DF48BE9-91C0-4A4F-B726-7EA808D06942}"/>
              </a:ext>
            </a:extLst>
          </p:cNvPr>
          <p:cNvSpPr/>
          <p:nvPr/>
        </p:nvSpPr>
        <p:spPr>
          <a:xfrm>
            <a:off x="1449547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6468849B-3E03-4C1E-8903-7A4564CD96DD}"/>
              </a:ext>
            </a:extLst>
          </p:cNvPr>
          <p:cNvSpPr/>
          <p:nvPr/>
        </p:nvSpPr>
        <p:spPr>
          <a:xfrm>
            <a:off x="1821403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6A9162B-25D9-4F7D-8442-66D0EE91183E}"/>
              </a:ext>
            </a:extLst>
          </p:cNvPr>
          <p:cNvSpPr/>
          <p:nvPr/>
        </p:nvSpPr>
        <p:spPr>
          <a:xfrm>
            <a:off x="2193259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0CF41E1-11DC-4514-94C4-AAB660B69F59}"/>
              </a:ext>
            </a:extLst>
          </p:cNvPr>
          <p:cNvSpPr/>
          <p:nvPr/>
        </p:nvSpPr>
        <p:spPr>
          <a:xfrm>
            <a:off x="2565115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DF42EE8-13EA-4885-A999-E12354E45338}"/>
              </a:ext>
            </a:extLst>
          </p:cNvPr>
          <p:cNvSpPr/>
          <p:nvPr/>
        </p:nvSpPr>
        <p:spPr>
          <a:xfrm>
            <a:off x="1449547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D38A6CE-1618-4B8E-BBA7-30A6E3A67E0B}"/>
              </a:ext>
            </a:extLst>
          </p:cNvPr>
          <p:cNvSpPr/>
          <p:nvPr/>
        </p:nvSpPr>
        <p:spPr>
          <a:xfrm>
            <a:off x="1821403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6851E38-6E0E-418A-A2B2-888CA744BE8B}"/>
              </a:ext>
            </a:extLst>
          </p:cNvPr>
          <p:cNvSpPr/>
          <p:nvPr/>
        </p:nvSpPr>
        <p:spPr>
          <a:xfrm>
            <a:off x="2193259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7A89F43-2923-46D6-86EE-800D2B4A9087}"/>
              </a:ext>
            </a:extLst>
          </p:cNvPr>
          <p:cNvSpPr/>
          <p:nvPr/>
        </p:nvSpPr>
        <p:spPr>
          <a:xfrm>
            <a:off x="2565115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오른쪽 128">
            <a:extLst>
              <a:ext uri="{FF2B5EF4-FFF2-40B4-BE49-F238E27FC236}">
                <a16:creationId xmlns:a16="http://schemas.microsoft.com/office/drawing/2014/main" id="{9A56C601-F87D-4F6A-9F09-AAEC326EB05D}"/>
              </a:ext>
            </a:extLst>
          </p:cNvPr>
          <p:cNvSpPr/>
          <p:nvPr/>
        </p:nvSpPr>
        <p:spPr>
          <a:xfrm>
            <a:off x="6553058" y="3782181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0CD44DC1-13AB-4139-87B9-FA03CEBE62EE}"/>
              </a:ext>
            </a:extLst>
          </p:cNvPr>
          <p:cNvSpPr/>
          <p:nvPr/>
        </p:nvSpPr>
        <p:spPr>
          <a:xfrm>
            <a:off x="4057990" y="3755966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4886427-44A9-467E-BD7B-21B44FA3AE35}"/>
              </a:ext>
            </a:extLst>
          </p:cNvPr>
          <p:cNvSpPr txBox="1"/>
          <p:nvPr/>
        </p:nvSpPr>
        <p:spPr>
          <a:xfrm>
            <a:off x="4287570" y="3019175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693D3B2-C9CA-4650-84CD-26E3704DAD13}"/>
              </a:ext>
            </a:extLst>
          </p:cNvPr>
          <p:cNvGrpSpPr/>
          <p:nvPr/>
        </p:nvGrpSpPr>
        <p:grpSpPr>
          <a:xfrm>
            <a:off x="4749737" y="3638284"/>
            <a:ext cx="743712" cy="743712"/>
            <a:chOff x="4662403" y="3636698"/>
            <a:chExt cx="743712" cy="743712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FE306007-00E4-4B91-A734-B7F7B4A9A65C}"/>
                </a:ext>
              </a:extLst>
            </p:cNvPr>
            <p:cNvSpPr/>
            <p:nvPr/>
          </p:nvSpPr>
          <p:spPr>
            <a:xfrm>
              <a:off x="4662403" y="363669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898A8CFE-1105-44C6-9FA7-46030249532D}"/>
                </a:ext>
              </a:extLst>
            </p:cNvPr>
            <p:cNvSpPr/>
            <p:nvPr/>
          </p:nvSpPr>
          <p:spPr>
            <a:xfrm>
              <a:off x="5034259" y="363669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86AEB188-77F9-4B60-B3CE-DE0C1C6A3062}"/>
                </a:ext>
              </a:extLst>
            </p:cNvPr>
            <p:cNvSpPr/>
            <p:nvPr/>
          </p:nvSpPr>
          <p:spPr>
            <a:xfrm>
              <a:off x="4662403" y="400855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7860E6F3-2C8A-4678-ABAE-B2F5EC6D98ED}"/>
                </a:ext>
              </a:extLst>
            </p:cNvPr>
            <p:cNvSpPr/>
            <p:nvPr/>
          </p:nvSpPr>
          <p:spPr>
            <a:xfrm>
              <a:off x="5034259" y="400855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1259F41-FE92-4082-8D73-C264CA35B300}"/>
              </a:ext>
            </a:extLst>
          </p:cNvPr>
          <p:cNvSpPr/>
          <p:nvPr/>
        </p:nvSpPr>
        <p:spPr>
          <a:xfrm>
            <a:off x="7678071" y="352546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5E06890-98AB-48EF-A4DC-3819053A191E}"/>
              </a:ext>
            </a:extLst>
          </p:cNvPr>
          <p:cNvSpPr/>
          <p:nvPr/>
        </p:nvSpPr>
        <p:spPr>
          <a:xfrm>
            <a:off x="8049927" y="352546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C653E31-A445-4F2C-AEA9-F85C63FE6ABF}"/>
              </a:ext>
            </a:extLst>
          </p:cNvPr>
          <p:cNvSpPr/>
          <p:nvPr/>
        </p:nvSpPr>
        <p:spPr>
          <a:xfrm>
            <a:off x="7678071" y="389732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A1615B-8BA0-48D0-8953-7A63E11522F2}"/>
              </a:ext>
            </a:extLst>
          </p:cNvPr>
          <p:cNvSpPr/>
          <p:nvPr/>
        </p:nvSpPr>
        <p:spPr>
          <a:xfrm>
            <a:off x="8049927" y="389732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016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−0.5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06614" y="5439477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614" y="5439477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02BF06E7-3523-4641-9EC8-968C57AA284B}"/>
              </a:ext>
            </a:extLst>
          </p:cNvPr>
          <p:cNvSpPr/>
          <p:nvPr/>
        </p:nvSpPr>
        <p:spPr>
          <a:xfrm>
            <a:off x="2732049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이등변 삼각형 55">
            <a:extLst>
              <a:ext uri="{FF2B5EF4-FFF2-40B4-BE49-F238E27FC236}">
                <a16:creationId xmlns:a16="http://schemas.microsoft.com/office/drawing/2014/main" id="{10A50ABE-BC02-4135-99BB-82EF6DF51F5D}"/>
              </a:ext>
            </a:extLst>
          </p:cNvPr>
          <p:cNvSpPr/>
          <p:nvPr/>
        </p:nvSpPr>
        <p:spPr>
          <a:xfrm>
            <a:off x="4038881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2117203" y="4212039"/>
            <a:ext cx="2014846" cy="20144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714" r="-47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2945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6B672C2-F411-4704-ABE3-1CBDA552AF32}"/>
                  </a:ext>
                </a:extLst>
              </p:cNvPr>
              <p:cNvSpPr txBox="1"/>
              <p:nvPr/>
            </p:nvSpPr>
            <p:spPr>
              <a:xfrm>
                <a:off x="2398685" y="421203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6B672C2-F411-4704-ABE3-1CBDA552A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685" y="4212039"/>
                <a:ext cx="44597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8E8A049-F5FA-471E-B41F-D7B5E5AF1142}"/>
                  </a:ext>
                </a:extLst>
              </p:cNvPr>
              <p:cNvSpPr txBox="1"/>
              <p:nvPr/>
            </p:nvSpPr>
            <p:spPr>
              <a:xfrm>
                <a:off x="3909063" y="5654822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8E8A049-F5FA-471E-B41F-D7B5E5AF1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063" y="5654822"/>
                <a:ext cx="44597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20986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6B6760-3E41-4141-837E-5911FE208963}"/>
              </a:ext>
            </a:extLst>
          </p:cNvPr>
          <p:cNvSpPr txBox="1"/>
          <p:nvPr/>
        </p:nvSpPr>
        <p:spPr>
          <a:xfrm>
            <a:off x="3067291" y="3429000"/>
            <a:ext cx="205376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 : height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 : padding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 : filter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 : output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: width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 : stride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B7B3FF-ED54-4DB6-9FB1-952BFA7BC1FE}"/>
              </a:ext>
            </a:extLst>
          </p:cNvPr>
          <p:cNvSpPr txBox="1"/>
          <p:nvPr/>
        </p:nvSpPr>
        <p:spPr>
          <a:xfrm>
            <a:off x="7056707" y="3429000"/>
            <a:ext cx="2630848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OW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가로 크기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가로 크기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FW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가로 크기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9914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161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:(4,4),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:1, Stride:1,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:(3,3)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39164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245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:(7,7),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:0, Stride:2,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:(3,3)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7+2∗0−3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7+2∗0−3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97777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553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:(28,31),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:2, Stride:3,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:(5,5)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1499501" y="4345350"/>
                <a:ext cx="4155561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28+2∗2−5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01" y="4345350"/>
                <a:ext cx="4155561" cy="701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1499501" y="5406054"/>
                <a:ext cx="4225900" cy="698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=11=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01" y="5406054"/>
                <a:ext cx="4225900" cy="6989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796825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데이터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BC1A8B-4D4D-4217-94E3-E325E4286DA0}"/>
              </a:ext>
            </a:extLst>
          </p:cNvPr>
          <p:cNvSpPr/>
          <p:nvPr/>
        </p:nvSpPr>
        <p:spPr>
          <a:xfrm>
            <a:off x="2344602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58006C-0E4A-43E6-B133-D26269CE03D4}"/>
              </a:ext>
            </a:extLst>
          </p:cNvPr>
          <p:cNvSpPr/>
          <p:nvPr/>
        </p:nvSpPr>
        <p:spPr>
          <a:xfrm>
            <a:off x="2716458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D19C14-EFA5-4ADF-9697-FE12812A3291}"/>
              </a:ext>
            </a:extLst>
          </p:cNvPr>
          <p:cNvSpPr/>
          <p:nvPr/>
        </p:nvSpPr>
        <p:spPr>
          <a:xfrm>
            <a:off x="3088314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D26142-6E49-4027-BB9A-7F438025E393}"/>
              </a:ext>
            </a:extLst>
          </p:cNvPr>
          <p:cNvSpPr/>
          <p:nvPr/>
        </p:nvSpPr>
        <p:spPr>
          <a:xfrm>
            <a:off x="3460170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188C73-8400-421A-A23F-7912B19D0E36}"/>
              </a:ext>
            </a:extLst>
          </p:cNvPr>
          <p:cNvSpPr/>
          <p:nvPr/>
        </p:nvSpPr>
        <p:spPr>
          <a:xfrm>
            <a:off x="2344602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A66453-7652-4A32-A896-532949426450}"/>
              </a:ext>
            </a:extLst>
          </p:cNvPr>
          <p:cNvSpPr/>
          <p:nvPr/>
        </p:nvSpPr>
        <p:spPr>
          <a:xfrm>
            <a:off x="2716458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715530-773A-4F13-B6D3-2DB4A6B2450E}"/>
              </a:ext>
            </a:extLst>
          </p:cNvPr>
          <p:cNvSpPr/>
          <p:nvPr/>
        </p:nvSpPr>
        <p:spPr>
          <a:xfrm>
            <a:off x="3088314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4FFCAB-559A-4EC9-AC62-0FE066EA235C}"/>
              </a:ext>
            </a:extLst>
          </p:cNvPr>
          <p:cNvSpPr/>
          <p:nvPr/>
        </p:nvSpPr>
        <p:spPr>
          <a:xfrm>
            <a:off x="3460170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6242D2-FF84-43D7-8A9A-5F1CB3EC396C}"/>
              </a:ext>
            </a:extLst>
          </p:cNvPr>
          <p:cNvSpPr/>
          <p:nvPr/>
        </p:nvSpPr>
        <p:spPr>
          <a:xfrm>
            <a:off x="2344602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9F7C9F0-E190-4D46-96C1-D9D7CE24B550}"/>
              </a:ext>
            </a:extLst>
          </p:cNvPr>
          <p:cNvSpPr/>
          <p:nvPr/>
        </p:nvSpPr>
        <p:spPr>
          <a:xfrm>
            <a:off x="2716458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1A450A8-0B10-4446-86DA-FD127B5FAEE4}"/>
              </a:ext>
            </a:extLst>
          </p:cNvPr>
          <p:cNvSpPr/>
          <p:nvPr/>
        </p:nvSpPr>
        <p:spPr>
          <a:xfrm>
            <a:off x="3088314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53F8FD5-2769-4A95-8CD6-C4708D9EE566}"/>
              </a:ext>
            </a:extLst>
          </p:cNvPr>
          <p:cNvSpPr/>
          <p:nvPr/>
        </p:nvSpPr>
        <p:spPr>
          <a:xfrm>
            <a:off x="3460170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7E9634C-6BBF-4DC9-A6A9-67E31E513698}"/>
              </a:ext>
            </a:extLst>
          </p:cNvPr>
          <p:cNvSpPr/>
          <p:nvPr/>
        </p:nvSpPr>
        <p:spPr>
          <a:xfrm>
            <a:off x="2344602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838676-B978-4E1A-BE80-7E3D962A4F84}"/>
              </a:ext>
            </a:extLst>
          </p:cNvPr>
          <p:cNvSpPr/>
          <p:nvPr/>
        </p:nvSpPr>
        <p:spPr>
          <a:xfrm>
            <a:off x="2716458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9FBC222-9525-49FC-80FB-963EDF179C74}"/>
              </a:ext>
            </a:extLst>
          </p:cNvPr>
          <p:cNvSpPr/>
          <p:nvPr/>
        </p:nvSpPr>
        <p:spPr>
          <a:xfrm>
            <a:off x="3088314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05A3DA-13B6-4865-AF9D-0E6C978F5D3F}"/>
              </a:ext>
            </a:extLst>
          </p:cNvPr>
          <p:cNvSpPr/>
          <p:nvPr/>
        </p:nvSpPr>
        <p:spPr>
          <a:xfrm>
            <a:off x="3460170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5110135-7A5B-4EC3-AAE2-B25F484F273F}"/>
              </a:ext>
            </a:extLst>
          </p:cNvPr>
          <p:cNvSpPr/>
          <p:nvPr/>
        </p:nvSpPr>
        <p:spPr>
          <a:xfrm>
            <a:off x="2158674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11E114F-9101-4811-B0AF-4B8091581FBC}"/>
              </a:ext>
            </a:extLst>
          </p:cNvPr>
          <p:cNvSpPr/>
          <p:nvPr/>
        </p:nvSpPr>
        <p:spPr>
          <a:xfrm>
            <a:off x="2530530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C84F232-F7E7-4D2E-AE3E-B0D99FB598F0}"/>
              </a:ext>
            </a:extLst>
          </p:cNvPr>
          <p:cNvSpPr/>
          <p:nvPr/>
        </p:nvSpPr>
        <p:spPr>
          <a:xfrm>
            <a:off x="2902386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6CA75EC-89AF-4041-AD29-1FB819DE5D54}"/>
              </a:ext>
            </a:extLst>
          </p:cNvPr>
          <p:cNvSpPr/>
          <p:nvPr/>
        </p:nvSpPr>
        <p:spPr>
          <a:xfrm>
            <a:off x="3274242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5683A72-3B95-4D56-BEB6-240571BF34D0}"/>
              </a:ext>
            </a:extLst>
          </p:cNvPr>
          <p:cNvSpPr/>
          <p:nvPr/>
        </p:nvSpPr>
        <p:spPr>
          <a:xfrm>
            <a:off x="2158674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90CBD79-562D-46A6-BFDF-FA7372ADF5D0}"/>
              </a:ext>
            </a:extLst>
          </p:cNvPr>
          <p:cNvSpPr/>
          <p:nvPr/>
        </p:nvSpPr>
        <p:spPr>
          <a:xfrm>
            <a:off x="2530530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C6E8933-2E90-4E3F-90ED-E71E138F3421}"/>
              </a:ext>
            </a:extLst>
          </p:cNvPr>
          <p:cNvSpPr/>
          <p:nvPr/>
        </p:nvSpPr>
        <p:spPr>
          <a:xfrm>
            <a:off x="2902386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3F507F8-A159-4FFE-9D84-D49CF93A7128}"/>
              </a:ext>
            </a:extLst>
          </p:cNvPr>
          <p:cNvSpPr/>
          <p:nvPr/>
        </p:nvSpPr>
        <p:spPr>
          <a:xfrm>
            <a:off x="3274242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DFCB907-1BD0-41D4-800F-4D256F52D23D}"/>
              </a:ext>
            </a:extLst>
          </p:cNvPr>
          <p:cNvSpPr/>
          <p:nvPr/>
        </p:nvSpPr>
        <p:spPr>
          <a:xfrm>
            <a:off x="2158674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229BB2A-B6CB-4190-A137-534322E0D480}"/>
              </a:ext>
            </a:extLst>
          </p:cNvPr>
          <p:cNvSpPr/>
          <p:nvPr/>
        </p:nvSpPr>
        <p:spPr>
          <a:xfrm>
            <a:off x="2530530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7A8A28-5BB0-44F2-96B4-DB4C3E40E115}"/>
              </a:ext>
            </a:extLst>
          </p:cNvPr>
          <p:cNvSpPr/>
          <p:nvPr/>
        </p:nvSpPr>
        <p:spPr>
          <a:xfrm>
            <a:off x="2902386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6FEFFE-6B81-4912-A199-65446C270760}"/>
              </a:ext>
            </a:extLst>
          </p:cNvPr>
          <p:cNvSpPr/>
          <p:nvPr/>
        </p:nvSpPr>
        <p:spPr>
          <a:xfrm>
            <a:off x="3274242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98AA297-408E-4239-AB64-E49B7866F5FD}"/>
              </a:ext>
            </a:extLst>
          </p:cNvPr>
          <p:cNvSpPr/>
          <p:nvPr/>
        </p:nvSpPr>
        <p:spPr>
          <a:xfrm>
            <a:off x="2158674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18D5D7D-17D9-450D-9019-AEB6E5D740CF}"/>
              </a:ext>
            </a:extLst>
          </p:cNvPr>
          <p:cNvSpPr/>
          <p:nvPr/>
        </p:nvSpPr>
        <p:spPr>
          <a:xfrm>
            <a:off x="2530530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F2E5EA2-A221-4EE3-BA5E-8DDA18CC6B6E}"/>
              </a:ext>
            </a:extLst>
          </p:cNvPr>
          <p:cNvSpPr/>
          <p:nvPr/>
        </p:nvSpPr>
        <p:spPr>
          <a:xfrm>
            <a:off x="2902386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DE71D18-C42C-403E-93DC-4CDE61110192}"/>
              </a:ext>
            </a:extLst>
          </p:cNvPr>
          <p:cNvSpPr/>
          <p:nvPr/>
        </p:nvSpPr>
        <p:spPr>
          <a:xfrm>
            <a:off x="3274242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C093407-54C1-4936-8AF7-7E4E38637744}"/>
              </a:ext>
            </a:extLst>
          </p:cNvPr>
          <p:cNvGrpSpPr/>
          <p:nvPr/>
        </p:nvGrpSpPr>
        <p:grpSpPr>
          <a:xfrm>
            <a:off x="1998578" y="1872517"/>
            <a:ext cx="1487424" cy="1487424"/>
            <a:chOff x="1972746" y="1882951"/>
            <a:chExt cx="1487424" cy="1487424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A7690BB-FEC0-471D-8F83-1B827CFA31A0}"/>
                </a:ext>
              </a:extLst>
            </p:cNvPr>
            <p:cNvSpPr/>
            <p:nvPr/>
          </p:nvSpPr>
          <p:spPr>
            <a:xfrm>
              <a:off x="1972746" y="188295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5D060C8-D5F3-4291-84D7-AE0C8C88D38E}"/>
                </a:ext>
              </a:extLst>
            </p:cNvPr>
            <p:cNvSpPr/>
            <p:nvPr/>
          </p:nvSpPr>
          <p:spPr>
            <a:xfrm>
              <a:off x="2344602" y="188295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D0FFB6CB-A930-437D-8F1B-E7A3EBBEA3E1}"/>
                </a:ext>
              </a:extLst>
            </p:cNvPr>
            <p:cNvSpPr/>
            <p:nvPr/>
          </p:nvSpPr>
          <p:spPr>
            <a:xfrm>
              <a:off x="2716458" y="188295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BC8FFA4-1C07-4AE1-8C56-15CE4471A10F}"/>
                </a:ext>
              </a:extLst>
            </p:cNvPr>
            <p:cNvSpPr/>
            <p:nvPr/>
          </p:nvSpPr>
          <p:spPr>
            <a:xfrm>
              <a:off x="3088314" y="188295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3DA3453D-2F68-4CDC-A498-C077C3EC2C19}"/>
                </a:ext>
              </a:extLst>
            </p:cNvPr>
            <p:cNvSpPr/>
            <p:nvPr/>
          </p:nvSpPr>
          <p:spPr>
            <a:xfrm>
              <a:off x="1972746" y="22548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60F397C-2198-4E65-8134-34E49BF79873}"/>
                </a:ext>
              </a:extLst>
            </p:cNvPr>
            <p:cNvSpPr/>
            <p:nvPr/>
          </p:nvSpPr>
          <p:spPr>
            <a:xfrm>
              <a:off x="2344602" y="22548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4FAD03-0597-438C-B787-D114537619DD}"/>
                </a:ext>
              </a:extLst>
            </p:cNvPr>
            <p:cNvSpPr/>
            <p:nvPr/>
          </p:nvSpPr>
          <p:spPr>
            <a:xfrm>
              <a:off x="2716458" y="22548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A92B28D-C3EE-4063-8B07-1FBC57AF8291}"/>
                </a:ext>
              </a:extLst>
            </p:cNvPr>
            <p:cNvSpPr/>
            <p:nvPr/>
          </p:nvSpPr>
          <p:spPr>
            <a:xfrm>
              <a:off x="3088314" y="22548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26739A1-56B2-4E56-9958-3A9CCF2A2093}"/>
                </a:ext>
              </a:extLst>
            </p:cNvPr>
            <p:cNvSpPr/>
            <p:nvPr/>
          </p:nvSpPr>
          <p:spPr>
            <a:xfrm>
              <a:off x="1972746" y="26266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3AE914C3-27A4-453E-8216-94FDFC345780}"/>
                </a:ext>
              </a:extLst>
            </p:cNvPr>
            <p:cNvSpPr/>
            <p:nvPr/>
          </p:nvSpPr>
          <p:spPr>
            <a:xfrm>
              <a:off x="2344602" y="26266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972E6D1E-A53A-4253-B684-F611DC2709EF}"/>
                </a:ext>
              </a:extLst>
            </p:cNvPr>
            <p:cNvSpPr/>
            <p:nvPr/>
          </p:nvSpPr>
          <p:spPr>
            <a:xfrm>
              <a:off x="2716458" y="26266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DB056893-7545-46D6-9DE3-FFB1C3363797}"/>
                </a:ext>
              </a:extLst>
            </p:cNvPr>
            <p:cNvSpPr/>
            <p:nvPr/>
          </p:nvSpPr>
          <p:spPr>
            <a:xfrm>
              <a:off x="3088314" y="26266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E8BE8FD-4B35-4698-AA9B-807B72253930}"/>
                </a:ext>
              </a:extLst>
            </p:cNvPr>
            <p:cNvSpPr/>
            <p:nvPr/>
          </p:nvSpPr>
          <p:spPr>
            <a:xfrm>
              <a:off x="1972746" y="29985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BBE60163-8240-4E52-8376-4E7C2789A287}"/>
                </a:ext>
              </a:extLst>
            </p:cNvPr>
            <p:cNvSpPr/>
            <p:nvPr/>
          </p:nvSpPr>
          <p:spPr>
            <a:xfrm>
              <a:off x="2344602" y="29985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62DA894-C272-4066-BB38-8051D128DF4B}"/>
                </a:ext>
              </a:extLst>
            </p:cNvPr>
            <p:cNvSpPr/>
            <p:nvPr/>
          </p:nvSpPr>
          <p:spPr>
            <a:xfrm>
              <a:off x="2716458" y="29985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FE856313-C689-47CE-A28F-CA3B04FEC77C}"/>
                </a:ext>
              </a:extLst>
            </p:cNvPr>
            <p:cNvSpPr/>
            <p:nvPr/>
          </p:nvSpPr>
          <p:spPr>
            <a:xfrm>
              <a:off x="3088314" y="29985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0992F55-02D7-4878-AB4C-803263F81B81}"/>
              </a:ext>
            </a:extLst>
          </p:cNvPr>
          <p:cNvGrpSpPr/>
          <p:nvPr/>
        </p:nvGrpSpPr>
        <p:grpSpPr>
          <a:xfrm>
            <a:off x="5320606" y="1771279"/>
            <a:ext cx="1115568" cy="1115568"/>
            <a:chOff x="3626295" y="1606296"/>
            <a:chExt cx="1115568" cy="1115568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ECE9CDF-D0C6-4C1D-9C23-5FFEC2ED0E51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B5D31D6-B9DA-4A3C-99DF-80042A41378B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96699C7-1636-48E9-95D2-1AF3A46D74BC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13063181-8821-4C6C-8659-BFEE282917ED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C06916-CAEB-4249-98DD-556BC74C997D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0750CFC-EAC3-4FB4-B375-CEB6AC017110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378A205-CBCE-4895-B29C-52C786E9EF2A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0DE2A21-0063-419D-A961-5596BFCE8977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AC5799B-2210-433C-8F6D-7655A849F79C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22D2594-AAD6-4809-A0F1-82941498281F}"/>
              </a:ext>
            </a:extLst>
          </p:cNvPr>
          <p:cNvGrpSpPr/>
          <p:nvPr/>
        </p:nvGrpSpPr>
        <p:grpSpPr>
          <a:xfrm>
            <a:off x="5216845" y="1957207"/>
            <a:ext cx="1115568" cy="1115568"/>
            <a:chOff x="3626295" y="1606296"/>
            <a:chExt cx="1115568" cy="1115568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CD527506-1F72-4BC6-B3BC-55761FEE2835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54A8A5F-576B-4598-9158-1C887238D56B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E84FC83-A293-4FD5-93B1-7E295F033BEA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DDF8064-5770-4E70-AA23-0F1D50C8327D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7C8ADF3-208D-44B6-B399-7B52F5D91C03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D7455AE-7B5B-490B-9000-9F8B22741393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74C50949-0ABB-4B6F-8B77-CBF0E7661F74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BCBBD9AE-A044-4536-9025-D2B6D7F968C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1CE3FA8-A037-4030-85F6-288B4E771ECD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CA900BD-8344-4434-A292-AD6427891ACA}"/>
              </a:ext>
            </a:extLst>
          </p:cNvPr>
          <p:cNvGrpSpPr/>
          <p:nvPr/>
        </p:nvGrpSpPr>
        <p:grpSpPr>
          <a:xfrm>
            <a:off x="5113084" y="2143135"/>
            <a:ext cx="1115568" cy="1115568"/>
            <a:chOff x="5113084" y="2143135"/>
            <a:chExt cx="1115568" cy="1115568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CCBF0CD-0163-442F-B34F-840F7527D294}"/>
                </a:ext>
              </a:extLst>
            </p:cNvPr>
            <p:cNvSpPr/>
            <p:nvPr/>
          </p:nvSpPr>
          <p:spPr>
            <a:xfrm>
              <a:off x="5113084" y="2143135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B83EA515-A25E-4614-890F-B1BFB62CF9AC}"/>
                </a:ext>
              </a:extLst>
            </p:cNvPr>
            <p:cNvSpPr/>
            <p:nvPr/>
          </p:nvSpPr>
          <p:spPr>
            <a:xfrm>
              <a:off x="5484940" y="2143135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F86B3313-922E-4133-B531-7784C2E13AA4}"/>
                </a:ext>
              </a:extLst>
            </p:cNvPr>
            <p:cNvSpPr/>
            <p:nvPr/>
          </p:nvSpPr>
          <p:spPr>
            <a:xfrm>
              <a:off x="5856796" y="2143135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01AB466-34BD-491C-BD30-AA42E494CD8E}"/>
                </a:ext>
              </a:extLst>
            </p:cNvPr>
            <p:cNvSpPr/>
            <p:nvPr/>
          </p:nvSpPr>
          <p:spPr>
            <a:xfrm>
              <a:off x="5113084" y="2514991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7B2A5A33-A1AF-4C84-BECB-7E0E49E3B6DA}"/>
                </a:ext>
              </a:extLst>
            </p:cNvPr>
            <p:cNvSpPr/>
            <p:nvPr/>
          </p:nvSpPr>
          <p:spPr>
            <a:xfrm>
              <a:off x="5484940" y="2514991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2D5079DE-BBEA-4EC2-9ADF-4085376DECC0}"/>
                </a:ext>
              </a:extLst>
            </p:cNvPr>
            <p:cNvSpPr/>
            <p:nvPr/>
          </p:nvSpPr>
          <p:spPr>
            <a:xfrm>
              <a:off x="5856796" y="2514991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A0E89BB1-D088-40A1-80A8-0EFCF638FEF2}"/>
                </a:ext>
              </a:extLst>
            </p:cNvPr>
            <p:cNvSpPr/>
            <p:nvPr/>
          </p:nvSpPr>
          <p:spPr>
            <a:xfrm>
              <a:off x="5113084" y="2886847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7050F182-D0E0-4351-9A4F-6A6E573AFEE2}"/>
                </a:ext>
              </a:extLst>
            </p:cNvPr>
            <p:cNvSpPr/>
            <p:nvPr/>
          </p:nvSpPr>
          <p:spPr>
            <a:xfrm>
              <a:off x="5484940" y="2886847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2C63D472-E0E6-491B-AC99-DB8A37CABE2E}"/>
                </a:ext>
              </a:extLst>
            </p:cNvPr>
            <p:cNvSpPr/>
            <p:nvPr/>
          </p:nvSpPr>
          <p:spPr>
            <a:xfrm>
              <a:off x="5856796" y="2886847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FE060CF-535C-4D18-AE83-096BF40171B9}"/>
              </a:ext>
            </a:extLst>
          </p:cNvPr>
          <p:cNvGrpSpPr/>
          <p:nvPr/>
        </p:nvGrpSpPr>
        <p:grpSpPr>
          <a:xfrm>
            <a:off x="9697276" y="1938557"/>
            <a:ext cx="743712" cy="743712"/>
            <a:chOff x="8110767" y="2065118"/>
            <a:chExt cx="743712" cy="743712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91CCD9FD-13D6-4DFC-BCAA-A92713ECAAB7}"/>
                </a:ext>
              </a:extLst>
            </p:cNvPr>
            <p:cNvSpPr/>
            <p:nvPr/>
          </p:nvSpPr>
          <p:spPr>
            <a:xfrm>
              <a:off x="8110767" y="206511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26BBCAF3-FFDE-4943-8037-5EFC2902A21B}"/>
                </a:ext>
              </a:extLst>
            </p:cNvPr>
            <p:cNvSpPr/>
            <p:nvPr/>
          </p:nvSpPr>
          <p:spPr>
            <a:xfrm>
              <a:off x="8482623" y="206511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B0C2A83-22A7-4310-B6F2-658E618D6B4C}"/>
                </a:ext>
              </a:extLst>
            </p:cNvPr>
            <p:cNvSpPr/>
            <p:nvPr/>
          </p:nvSpPr>
          <p:spPr>
            <a:xfrm>
              <a:off x="8110767" y="243697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A8AB809E-17E0-4325-8285-56C527CA4912}"/>
                </a:ext>
              </a:extLst>
            </p:cNvPr>
            <p:cNvSpPr/>
            <p:nvPr/>
          </p:nvSpPr>
          <p:spPr>
            <a:xfrm>
              <a:off x="8482623" y="243697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2158674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7845762" y="397115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0FB9D7-97C4-4365-A19E-1A0FC922C82B}"/>
              </a:ext>
            </a:extLst>
          </p:cNvPr>
          <p:cNvSpPr txBox="1"/>
          <p:nvPr/>
        </p:nvSpPr>
        <p:spPr>
          <a:xfrm>
            <a:off x="1360134" y="752826"/>
            <a:ext cx="375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 = ( R, G, B 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89662-6AF8-45AB-ABBE-AE4D0ED705D4}"/>
              </a:ext>
            </a:extLst>
          </p:cNvPr>
          <p:cNvSpPr txBox="1"/>
          <p:nvPr/>
        </p:nvSpPr>
        <p:spPr>
          <a:xfrm>
            <a:off x="1594372" y="178938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2CC44E2-7D5D-4E4D-9A0B-CC4C1393A832}"/>
              </a:ext>
            </a:extLst>
          </p:cNvPr>
          <p:cNvSpPr txBox="1"/>
          <p:nvPr/>
        </p:nvSpPr>
        <p:spPr>
          <a:xfrm>
            <a:off x="1823106" y="146934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F57D130-13B2-43EC-BB92-F1D14AD2A360}"/>
              </a:ext>
            </a:extLst>
          </p:cNvPr>
          <p:cNvSpPr txBox="1"/>
          <p:nvPr/>
        </p:nvSpPr>
        <p:spPr>
          <a:xfrm>
            <a:off x="2080227" y="12249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F08BEA71-23B0-4FF6-9BE9-BC4FE2078959}"/>
              </a:ext>
            </a:extLst>
          </p:cNvPr>
          <p:cNvGrpSpPr/>
          <p:nvPr/>
        </p:nvGrpSpPr>
        <p:grpSpPr>
          <a:xfrm>
            <a:off x="8126051" y="1789381"/>
            <a:ext cx="743712" cy="743712"/>
            <a:chOff x="8110767" y="2065118"/>
            <a:chExt cx="743712" cy="743712"/>
          </a:xfrm>
        </p:grpSpPr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2831312B-2790-4608-B172-758276D52C49}"/>
                </a:ext>
              </a:extLst>
            </p:cNvPr>
            <p:cNvSpPr/>
            <p:nvPr/>
          </p:nvSpPr>
          <p:spPr>
            <a:xfrm>
              <a:off x="8110767" y="206511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5F37036-0551-4C23-843B-DFDE402FACC5}"/>
                </a:ext>
              </a:extLst>
            </p:cNvPr>
            <p:cNvSpPr/>
            <p:nvPr/>
          </p:nvSpPr>
          <p:spPr>
            <a:xfrm>
              <a:off x="8482623" y="206511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C86F093F-F166-4E29-8167-0B5E8E7F71A5}"/>
                </a:ext>
              </a:extLst>
            </p:cNvPr>
            <p:cNvSpPr/>
            <p:nvPr/>
          </p:nvSpPr>
          <p:spPr>
            <a:xfrm>
              <a:off x="8110767" y="243697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7C888FAD-87E0-46B6-9D9C-5BCFD79F9AF0}"/>
                </a:ext>
              </a:extLst>
            </p:cNvPr>
            <p:cNvSpPr/>
            <p:nvPr/>
          </p:nvSpPr>
          <p:spPr>
            <a:xfrm>
              <a:off x="8482623" y="243697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0DC82BBF-C8B9-4300-9705-8A101DA7923E}"/>
              </a:ext>
            </a:extLst>
          </p:cNvPr>
          <p:cNvGrpSpPr/>
          <p:nvPr/>
        </p:nvGrpSpPr>
        <p:grpSpPr>
          <a:xfrm>
            <a:off x="8013700" y="1931011"/>
            <a:ext cx="743712" cy="743712"/>
            <a:chOff x="8110767" y="2065118"/>
            <a:chExt cx="743712" cy="743712"/>
          </a:xfrm>
        </p:grpSpPr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9CA14AAB-CC6B-4354-BB40-CF0A62B0D27C}"/>
                </a:ext>
              </a:extLst>
            </p:cNvPr>
            <p:cNvSpPr/>
            <p:nvPr/>
          </p:nvSpPr>
          <p:spPr>
            <a:xfrm>
              <a:off x="8110767" y="206511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8C09B24A-7C9D-42CF-91B8-60A760CE33B1}"/>
                </a:ext>
              </a:extLst>
            </p:cNvPr>
            <p:cNvSpPr/>
            <p:nvPr/>
          </p:nvSpPr>
          <p:spPr>
            <a:xfrm>
              <a:off x="8482623" y="206511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B8AEEC24-78B4-404A-9BF5-3927E1DA77D0}"/>
                </a:ext>
              </a:extLst>
            </p:cNvPr>
            <p:cNvSpPr/>
            <p:nvPr/>
          </p:nvSpPr>
          <p:spPr>
            <a:xfrm>
              <a:off x="8110767" y="243697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2B6CB90F-85DD-449A-A415-DF80BFA80D7B}"/>
                </a:ext>
              </a:extLst>
            </p:cNvPr>
            <p:cNvSpPr/>
            <p:nvPr/>
          </p:nvSpPr>
          <p:spPr>
            <a:xfrm>
              <a:off x="8482623" y="243697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6F5AED08-E457-43E4-A8E1-97744529F03A}"/>
              </a:ext>
            </a:extLst>
          </p:cNvPr>
          <p:cNvGrpSpPr/>
          <p:nvPr/>
        </p:nvGrpSpPr>
        <p:grpSpPr>
          <a:xfrm>
            <a:off x="7901349" y="2072641"/>
            <a:ext cx="743712" cy="743712"/>
            <a:chOff x="8110767" y="2065118"/>
            <a:chExt cx="743712" cy="74371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7DA5E7AF-91DB-49B9-972A-BAA1CF1BBDAC}"/>
                </a:ext>
              </a:extLst>
            </p:cNvPr>
            <p:cNvSpPr/>
            <p:nvPr/>
          </p:nvSpPr>
          <p:spPr>
            <a:xfrm>
              <a:off x="8110767" y="206511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95D4E3B-F2C5-4454-BCDE-9DE393790997}"/>
                </a:ext>
              </a:extLst>
            </p:cNvPr>
            <p:cNvSpPr/>
            <p:nvPr/>
          </p:nvSpPr>
          <p:spPr>
            <a:xfrm>
              <a:off x="8482623" y="206511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BB7EC370-A1B5-4422-95C5-E5B2F95079DF}"/>
                </a:ext>
              </a:extLst>
            </p:cNvPr>
            <p:cNvSpPr/>
            <p:nvPr/>
          </p:nvSpPr>
          <p:spPr>
            <a:xfrm>
              <a:off x="8110767" y="243697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3DD98DE-8BC7-46EE-AAA9-E0E8DEB350D7}"/>
                </a:ext>
              </a:extLst>
            </p:cNvPr>
            <p:cNvSpPr/>
            <p:nvPr/>
          </p:nvSpPr>
          <p:spPr>
            <a:xfrm>
              <a:off x="8482623" y="243697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0" name="화살표: 오른쪽 149">
            <a:extLst>
              <a:ext uri="{FF2B5EF4-FFF2-40B4-BE49-F238E27FC236}">
                <a16:creationId xmlns:a16="http://schemas.microsoft.com/office/drawing/2014/main" id="{51B7975E-A75A-4304-88BD-C708BCF91AD7}"/>
              </a:ext>
            </a:extLst>
          </p:cNvPr>
          <p:cNvSpPr/>
          <p:nvPr/>
        </p:nvSpPr>
        <p:spPr>
          <a:xfrm>
            <a:off x="9021655" y="2219741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01702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1630118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1384064" y="1761744"/>
            <a:ext cx="2182368" cy="1667256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2146754" y="329793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098242" y="252374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1275534" y="158628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정육면체 112">
            <a:extLst>
              <a:ext uri="{FF2B5EF4-FFF2-40B4-BE49-F238E27FC236}">
                <a16:creationId xmlns:a16="http://schemas.microsoft.com/office/drawing/2014/main" id="{4EE55544-76BA-475E-9604-FF074B5B10FE}"/>
              </a:ext>
            </a:extLst>
          </p:cNvPr>
          <p:cNvSpPr/>
          <p:nvPr/>
        </p:nvSpPr>
        <p:spPr>
          <a:xfrm>
            <a:off x="5173337" y="2080792"/>
            <a:ext cx="1289733" cy="1029160"/>
          </a:xfrm>
          <a:prstGeom prst="cube">
            <a:avLst>
              <a:gd name="adj" fmla="val 28716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A5000A-C81E-44D5-8687-003DA07C9CCC}"/>
              </a:ext>
            </a:extLst>
          </p:cNvPr>
          <p:cNvSpPr txBox="1"/>
          <p:nvPr/>
        </p:nvSpPr>
        <p:spPr>
          <a:xfrm>
            <a:off x="5043202" y="1926443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7D3E754-DDD8-4287-B40A-5138D1875E25}"/>
              </a:ext>
            </a:extLst>
          </p:cNvPr>
          <p:cNvSpPr txBox="1"/>
          <p:nvPr/>
        </p:nvSpPr>
        <p:spPr>
          <a:xfrm>
            <a:off x="5484940" y="3028890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282D163-4D9D-4EDA-8208-36010E3BC1A9}"/>
              </a:ext>
            </a:extLst>
          </p:cNvPr>
          <p:cNvSpPr txBox="1"/>
          <p:nvPr/>
        </p:nvSpPr>
        <p:spPr>
          <a:xfrm>
            <a:off x="4741863" y="24723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1234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1747939" y="435251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5213945" y="429020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84D99C-01BB-40F9-A94A-87B650932483}"/>
              </a:ext>
            </a:extLst>
          </p:cNvPr>
          <p:cNvSpPr txBox="1"/>
          <p:nvPr/>
        </p:nvSpPr>
        <p:spPr>
          <a:xfrm>
            <a:off x="5368932" y="1243195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 = 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62901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1630118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1384064" y="1761744"/>
            <a:ext cx="2182368" cy="1667256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2146754" y="329793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098242" y="252374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1275534" y="158628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4971771" y="776573"/>
            <a:ext cx="1343074" cy="1137247"/>
            <a:chOff x="4741863" y="1926443"/>
            <a:chExt cx="1721207" cy="1457432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2080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1747939" y="435251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4945831" y="5355581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5017109" y="1955120"/>
            <a:ext cx="1343074" cy="1137247"/>
            <a:chOff x="4741863" y="1926443"/>
            <a:chExt cx="1721207" cy="1457432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5044672" y="3813030"/>
            <a:ext cx="1343074" cy="1137247"/>
            <a:chOff x="4741863" y="1926443"/>
            <a:chExt cx="1721207" cy="1457432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5367664" y="321919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6481336" y="1098489"/>
            <a:ext cx="1898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F78F0-C685-45C3-A976-776BAAFBE794}"/>
              </a:ext>
            </a:extLst>
          </p:cNvPr>
          <p:cNvSpPr txBox="1"/>
          <p:nvPr/>
        </p:nvSpPr>
        <p:spPr>
          <a:xfrm>
            <a:off x="7891354" y="189356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22601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2080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(FN,OH,OW)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2358076" y="2339911"/>
            <a:ext cx="228816" cy="2288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526218" y="3549145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3238402" y="354914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353098" y="1994644"/>
            <a:ext cx="1535475" cy="1173052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889713" y="3075481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51999" y="25307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276739" y="187119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2877345" y="1301495"/>
            <a:ext cx="944963" cy="866866"/>
            <a:chOff x="4741863" y="1926443"/>
            <a:chExt cx="1721207" cy="1578958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609114" y="3817464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(C,H,W)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2621151" y="4822181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(FN,C,FH,FW)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2909244" y="2130700"/>
            <a:ext cx="944963" cy="866866"/>
            <a:chOff x="4741863" y="1926443"/>
            <a:chExt cx="1721207" cy="1578958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2928637" y="3437892"/>
            <a:ext cx="944963" cy="866866"/>
            <a:chOff x="4741863" y="1926443"/>
            <a:chExt cx="1721207" cy="1578958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3155888" y="302007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3939448" y="1527989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 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F78F0-C685-45C3-A976-776BAAFBE794}"/>
              </a:ext>
            </a:extLst>
          </p:cNvPr>
          <p:cNvSpPr txBox="1"/>
          <p:nvPr/>
        </p:nvSpPr>
        <p:spPr>
          <a:xfrm>
            <a:off x="7891354" y="189356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E68301B7-7D6D-4E55-878A-D710A3A584CC}"/>
              </a:ext>
            </a:extLst>
          </p:cNvPr>
          <p:cNvSpPr/>
          <p:nvPr/>
        </p:nvSpPr>
        <p:spPr>
          <a:xfrm>
            <a:off x="5789858" y="1956733"/>
            <a:ext cx="1045284" cy="995172"/>
          </a:xfrm>
          <a:prstGeom prst="cube">
            <a:avLst>
              <a:gd name="adj" fmla="val 80221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263042-1562-42B7-988F-6EBB27915809}"/>
              </a:ext>
            </a:extLst>
          </p:cNvPr>
          <p:cNvSpPr txBox="1"/>
          <p:nvPr/>
        </p:nvSpPr>
        <p:spPr>
          <a:xfrm>
            <a:off x="5798314" y="29004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B6B107-FBB2-46F0-B1DB-3147326EBCAA}"/>
              </a:ext>
            </a:extLst>
          </p:cNvPr>
          <p:cNvSpPr txBox="1"/>
          <p:nvPr/>
        </p:nvSpPr>
        <p:spPr>
          <a:xfrm>
            <a:off x="5559154" y="26917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E99644-2F45-4A9B-A679-01340469779C}"/>
              </a:ext>
            </a:extLst>
          </p:cNvPr>
          <p:cNvSpPr txBox="1"/>
          <p:nvPr/>
        </p:nvSpPr>
        <p:spPr>
          <a:xfrm>
            <a:off x="5825436" y="200737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B7F5A7-FAA6-46E3-9F63-F2EA54D4C789}"/>
              </a:ext>
            </a:extLst>
          </p:cNvPr>
          <p:cNvSpPr txBox="1"/>
          <p:nvPr/>
        </p:nvSpPr>
        <p:spPr>
          <a:xfrm>
            <a:off x="4675537" y="240264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F300AC-5C56-4ED6-8E93-7F7634AA2273}"/>
              </a:ext>
            </a:extLst>
          </p:cNvPr>
          <p:cNvSpPr txBox="1"/>
          <p:nvPr/>
        </p:nvSpPr>
        <p:spPr>
          <a:xfrm>
            <a:off x="5348802" y="4090146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(1,1,FN)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BE25C4-DE34-4116-AEC4-6FFC66F5ECC7}"/>
              </a:ext>
            </a:extLst>
          </p:cNvPr>
          <p:cNvSpPr txBox="1"/>
          <p:nvPr/>
        </p:nvSpPr>
        <p:spPr>
          <a:xfrm>
            <a:off x="5588306" y="3718422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50499E-4A16-4F3C-B2AF-D28BBC723454}"/>
              </a:ext>
            </a:extLst>
          </p:cNvPr>
          <p:cNvSpPr txBox="1"/>
          <p:nvPr/>
        </p:nvSpPr>
        <p:spPr>
          <a:xfrm>
            <a:off x="3178043" y="4482032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</p:spTree>
    <p:extLst>
      <p:ext uri="{BB962C8B-B14F-4D97-AF65-F5344CB8AC3E}">
        <p14:creationId xmlns:p14="http://schemas.microsoft.com/office/powerpoint/2010/main" val="339840131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331425" y="5204757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099791" y="5535566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2358076" y="2339911"/>
            <a:ext cx="228816" cy="2288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299095" y="5293343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3238402" y="354914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616371" y="1605506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952326" y="228217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408321" y="1941158"/>
            <a:ext cx="337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488772" y="148239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2877345" y="1301495"/>
            <a:ext cx="944963" cy="866866"/>
            <a:chOff x="4741863" y="1926443"/>
            <a:chExt cx="1721207" cy="1578958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568400" y="565860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7030A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2785111" y="5576481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7030A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2909244" y="2130700"/>
            <a:ext cx="944963" cy="866866"/>
            <a:chOff x="4741863" y="1926443"/>
            <a:chExt cx="1721207" cy="1578958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2928637" y="3437892"/>
            <a:ext cx="944963" cy="866866"/>
            <a:chOff x="4741863" y="1926443"/>
            <a:chExt cx="1721207" cy="1578958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3155888" y="302007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3939448" y="1527989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 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E68301B7-7D6D-4E55-878A-D710A3A584CC}"/>
              </a:ext>
            </a:extLst>
          </p:cNvPr>
          <p:cNvSpPr/>
          <p:nvPr/>
        </p:nvSpPr>
        <p:spPr>
          <a:xfrm>
            <a:off x="5789858" y="1956733"/>
            <a:ext cx="1045284" cy="995172"/>
          </a:xfrm>
          <a:prstGeom prst="cube">
            <a:avLst>
              <a:gd name="adj" fmla="val 80221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263042-1562-42B7-988F-6EBB27915809}"/>
              </a:ext>
            </a:extLst>
          </p:cNvPr>
          <p:cNvSpPr txBox="1"/>
          <p:nvPr/>
        </p:nvSpPr>
        <p:spPr>
          <a:xfrm>
            <a:off x="5798314" y="29004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B6B107-FBB2-46F0-B1DB-3147326EBCAA}"/>
              </a:ext>
            </a:extLst>
          </p:cNvPr>
          <p:cNvSpPr txBox="1"/>
          <p:nvPr/>
        </p:nvSpPr>
        <p:spPr>
          <a:xfrm>
            <a:off x="5559154" y="26917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E99644-2F45-4A9B-A679-01340469779C}"/>
              </a:ext>
            </a:extLst>
          </p:cNvPr>
          <p:cNvSpPr txBox="1"/>
          <p:nvPr/>
        </p:nvSpPr>
        <p:spPr>
          <a:xfrm>
            <a:off x="5825436" y="200737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B7F5A7-FAA6-46E3-9F63-F2EA54D4C789}"/>
              </a:ext>
            </a:extLst>
          </p:cNvPr>
          <p:cNvSpPr txBox="1"/>
          <p:nvPr/>
        </p:nvSpPr>
        <p:spPr>
          <a:xfrm>
            <a:off x="4675537" y="240264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F300AC-5C56-4ED6-8E93-7F7634AA2273}"/>
              </a:ext>
            </a:extLst>
          </p:cNvPr>
          <p:cNvSpPr txBox="1"/>
          <p:nvPr/>
        </p:nvSpPr>
        <p:spPr>
          <a:xfrm>
            <a:off x="5376588" y="5576481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(1,1,FN)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BE25C4-DE34-4116-AEC4-6FFC66F5ECC7}"/>
              </a:ext>
            </a:extLst>
          </p:cNvPr>
          <p:cNvSpPr txBox="1"/>
          <p:nvPr/>
        </p:nvSpPr>
        <p:spPr>
          <a:xfrm>
            <a:off x="5616092" y="5204757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50499E-4A16-4F3C-B2AF-D28BBC723454}"/>
              </a:ext>
            </a:extLst>
          </p:cNvPr>
          <p:cNvSpPr txBox="1"/>
          <p:nvPr/>
        </p:nvSpPr>
        <p:spPr>
          <a:xfrm>
            <a:off x="3074683" y="5268781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50" name="정육면체 49">
            <a:extLst>
              <a:ext uri="{FF2B5EF4-FFF2-40B4-BE49-F238E27FC236}">
                <a16:creationId xmlns:a16="http://schemas.microsoft.com/office/drawing/2014/main" id="{7AED6180-2ED1-4992-8332-048A2A3DCDD4}"/>
              </a:ext>
            </a:extLst>
          </p:cNvPr>
          <p:cNvSpPr/>
          <p:nvPr/>
        </p:nvSpPr>
        <p:spPr>
          <a:xfrm>
            <a:off x="612074" y="2558243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정육면체 53">
            <a:extLst>
              <a:ext uri="{FF2B5EF4-FFF2-40B4-BE49-F238E27FC236}">
                <a16:creationId xmlns:a16="http://schemas.microsoft.com/office/drawing/2014/main" id="{991572E2-5C72-4078-8C5A-394052DBF3C4}"/>
              </a:ext>
            </a:extLst>
          </p:cNvPr>
          <p:cNvSpPr/>
          <p:nvPr/>
        </p:nvSpPr>
        <p:spPr>
          <a:xfrm>
            <a:off x="607777" y="3510980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정육면체 57">
            <a:extLst>
              <a:ext uri="{FF2B5EF4-FFF2-40B4-BE49-F238E27FC236}">
                <a16:creationId xmlns:a16="http://schemas.microsoft.com/office/drawing/2014/main" id="{8A468983-3D53-4826-BFD4-6D3E37152E64}"/>
              </a:ext>
            </a:extLst>
          </p:cNvPr>
          <p:cNvSpPr/>
          <p:nvPr/>
        </p:nvSpPr>
        <p:spPr>
          <a:xfrm>
            <a:off x="352387" y="1311395"/>
            <a:ext cx="1447802" cy="3178861"/>
          </a:xfrm>
          <a:prstGeom prst="cube">
            <a:avLst>
              <a:gd name="adj" fmla="val 18053"/>
            </a:avLst>
          </a:prstGeom>
          <a:solidFill>
            <a:srgbClr val="FFFFCC">
              <a:alpha val="33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정육면체 58">
            <a:extLst>
              <a:ext uri="{FF2B5EF4-FFF2-40B4-BE49-F238E27FC236}">
                <a16:creationId xmlns:a16="http://schemas.microsoft.com/office/drawing/2014/main" id="{DB5AD306-F562-4558-8616-E4B789F7A23E}"/>
              </a:ext>
            </a:extLst>
          </p:cNvPr>
          <p:cNvSpPr/>
          <p:nvPr/>
        </p:nvSpPr>
        <p:spPr>
          <a:xfrm>
            <a:off x="8539475" y="1485140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9BAB0A8-F439-40D9-BB20-143DFBAA7123}"/>
              </a:ext>
            </a:extLst>
          </p:cNvPr>
          <p:cNvSpPr txBox="1"/>
          <p:nvPr/>
        </p:nvSpPr>
        <p:spPr>
          <a:xfrm>
            <a:off x="8875430" y="2161813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3F7EE27-4C11-487D-B0C1-4AE7EF99DF21}"/>
              </a:ext>
            </a:extLst>
          </p:cNvPr>
          <p:cNvSpPr txBox="1"/>
          <p:nvPr/>
        </p:nvSpPr>
        <p:spPr>
          <a:xfrm>
            <a:off x="8331425" y="1820792"/>
            <a:ext cx="337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F5408F4-420F-447D-BDBB-86BEB0CBEBCD}"/>
              </a:ext>
            </a:extLst>
          </p:cNvPr>
          <p:cNvSpPr txBox="1"/>
          <p:nvPr/>
        </p:nvSpPr>
        <p:spPr>
          <a:xfrm>
            <a:off x="8411876" y="136202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정육면체 62">
            <a:extLst>
              <a:ext uri="{FF2B5EF4-FFF2-40B4-BE49-F238E27FC236}">
                <a16:creationId xmlns:a16="http://schemas.microsoft.com/office/drawing/2014/main" id="{288FCB5F-AE06-47F8-9A31-9EAE62068D47}"/>
              </a:ext>
            </a:extLst>
          </p:cNvPr>
          <p:cNvSpPr/>
          <p:nvPr/>
        </p:nvSpPr>
        <p:spPr>
          <a:xfrm>
            <a:off x="8535178" y="2437877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정육면체 66">
            <a:extLst>
              <a:ext uri="{FF2B5EF4-FFF2-40B4-BE49-F238E27FC236}">
                <a16:creationId xmlns:a16="http://schemas.microsoft.com/office/drawing/2014/main" id="{4BEA055F-28FA-41E1-A006-D8C5C3B30F3E}"/>
              </a:ext>
            </a:extLst>
          </p:cNvPr>
          <p:cNvSpPr/>
          <p:nvPr/>
        </p:nvSpPr>
        <p:spPr>
          <a:xfrm>
            <a:off x="8530881" y="3390614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정육면체 70">
            <a:extLst>
              <a:ext uri="{FF2B5EF4-FFF2-40B4-BE49-F238E27FC236}">
                <a16:creationId xmlns:a16="http://schemas.microsoft.com/office/drawing/2014/main" id="{8DE657DC-F12B-4DAE-A7F3-B784053A9115}"/>
              </a:ext>
            </a:extLst>
          </p:cNvPr>
          <p:cNvSpPr/>
          <p:nvPr/>
        </p:nvSpPr>
        <p:spPr>
          <a:xfrm>
            <a:off x="8275491" y="1191029"/>
            <a:ext cx="1447802" cy="3178861"/>
          </a:xfrm>
          <a:prstGeom prst="cube">
            <a:avLst>
              <a:gd name="adj" fmla="val 18053"/>
            </a:avLst>
          </a:prstGeom>
          <a:solidFill>
            <a:srgbClr val="FFFFCC">
              <a:alpha val="33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92689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206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−1.5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2478521" y="3534261"/>
            <a:ext cx="2682380" cy="25870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714" r="-47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3114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4046083" y="5566854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65FDF1E-9656-4F71-A343-0EC5F3F208B5}"/>
              </a:ext>
            </a:extLst>
          </p:cNvPr>
          <p:cNvSpPr/>
          <p:nvPr/>
        </p:nvSpPr>
        <p:spPr>
          <a:xfrm>
            <a:off x="2745117" y="4286216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06260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풀링 계층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490BD3-EAE0-492D-8CF8-79F7C176B1C6}"/>
              </a:ext>
            </a:extLst>
          </p:cNvPr>
          <p:cNvSpPr/>
          <p:nvPr/>
        </p:nvSpPr>
        <p:spPr>
          <a:xfrm>
            <a:off x="1083787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B1AB0F-D1E9-4485-83A8-4298781935FE}"/>
              </a:ext>
            </a:extLst>
          </p:cNvPr>
          <p:cNvSpPr/>
          <p:nvPr/>
        </p:nvSpPr>
        <p:spPr>
          <a:xfrm>
            <a:off x="1455643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BED4B9-B211-43A0-86EC-4F8E7CB7B34F}"/>
              </a:ext>
            </a:extLst>
          </p:cNvPr>
          <p:cNvSpPr/>
          <p:nvPr/>
        </p:nvSpPr>
        <p:spPr>
          <a:xfrm>
            <a:off x="1827499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87DD662-9451-4D47-BF4E-3FB8FC5A1C9A}"/>
              </a:ext>
            </a:extLst>
          </p:cNvPr>
          <p:cNvSpPr/>
          <p:nvPr/>
        </p:nvSpPr>
        <p:spPr>
          <a:xfrm>
            <a:off x="2199355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41361B-8283-458E-9507-67BDD4FE1557}"/>
              </a:ext>
            </a:extLst>
          </p:cNvPr>
          <p:cNvSpPr/>
          <p:nvPr/>
        </p:nvSpPr>
        <p:spPr>
          <a:xfrm>
            <a:off x="1083787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891624-063C-4B89-AA63-E36EF5AF80C2}"/>
              </a:ext>
            </a:extLst>
          </p:cNvPr>
          <p:cNvSpPr/>
          <p:nvPr/>
        </p:nvSpPr>
        <p:spPr>
          <a:xfrm>
            <a:off x="145564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11D4B5-14B2-45E6-A595-7FDE7350DC94}"/>
              </a:ext>
            </a:extLst>
          </p:cNvPr>
          <p:cNvSpPr/>
          <p:nvPr/>
        </p:nvSpPr>
        <p:spPr>
          <a:xfrm>
            <a:off x="1827499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A3E9D6-84EC-4DDB-BFC1-09A5B011117A}"/>
              </a:ext>
            </a:extLst>
          </p:cNvPr>
          <p:cNvSpPr/>
          <p:nvPr/>
        </p:nvSpPr>
        <p:spPr>
          <a:xfrm>
            <a:off x="2199355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DD9DBC-E6E6-4AE4-8422-B38EF1B354B6}"/>
              </a:ext>
            </a:extLst>
          </p:cNvPr>
          <p:cNvSpPr/>
          <p:nvPr/>
        </p:nvSpPr>
        <p:spPr>
          <a:xfrm>
            <a:off x="1083787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6B6787-F0E9-40C5-8AAC-EC73C816818C}"/>
              </a:ext>
            </a:extLst>
          </p:cNvPr>
          <p:cNvSpPr/>
          <p:nvPr/>
        </p:nvSpPr>
        <p:spPr>
          <a:xfrm>
            <a:off x="145564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7EFEE0-1C4A-46C7-A58B-07C28AB31857}"/>
              </a:ext>
            </a:extLst>
          </p:cNvPr>
          <p:cNvSpPr/>
          <p:nvPr/>
        </p:nvSpPr>
        <p:spPr>
          <a:xfrm>
            <a:off x="1827499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11B789-42FB-469F-AAB8-774AB7392E76}"/>
              </a:ext>
            </a:extLst>
          </p:cNvPr>
          <p:cNvSpPr/>
          <p:nvPr/>
        </p:nvSpPr>
        <p:spPr>
          <a:xfrm>
            <a:off x="2199355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43A504-C6CB-4E97-AF08-91A8DBF6DE92}"/>
              </a:ext>
            </a:extLst>
          </p:cNvPr>
          <p:cNvSpPr/>
          <p:nvPr/>
        </p:nvSpPr>
        <p:spPr>
          <a:xfrm>
            <a:off x="1083787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717F2F-2A48-42E6-B86C-168EC676E7B0}"/>
              </a:ext>
            </a:extLst>
          </p:cNvPr>
          <p:cNvSpPr/>
          <p:nvPr/>
        </p:nvSpPr>
        <p:spPr>
          <a:xfrm>
            <a:off x="1455643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8D4233-DD37-4168-AC19-2051900EF9D8}"/>
              </a:ext>
            </a:extLst>
          </p:cNvPr>
          <p:cNvSpPr/>
          <p:nvPr/>
        </p:nvSpPr>
        <p:spPr>
          <a:xfrm>
            <a:off x="1827499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4D423D6-DC08-4FA8-87DE-BA0370EA30FF}"/>
              </a:ext>
            </a:extLst>
          </p:cNvPr>
          <p:cNvSpPr/>
          <p:nvPr/>
        </p:nvSpPr>
        <p:spPr>
          <a:xfrm>
            <a:off x="2199355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60EA49A-6F95-49EE-8C17-3D0C14B986E9}"/>
              </a:ext>
            </a:extLst>
          </p:cNvPr>
          <p:cNvSpPr/>
          <p:nvPr/>
        </p:nvSpPr>
        <p:spPr>
          <a:xfrm>
            <a:off x="3943303" y="167437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9519444-0D75-424B-B6C1-BAFDE742A354}"/>
              </a:ext>
            </a:extLst>
          </p:cNvPr>
          <p:cNvSpPr/>
          <p:nvPr/>
        </p:nvSpPr>
        <p:spPr>
          <a:xfrm>
            <a:off x="4315159" y="167437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618D6C4-8EAF-4DD4-B89D-DEBFDAA340B2}"/>
              </a:ext>
            </a:extLst>
          </p:cNvPr>
          <p:cNvSpPr/>
          <p:nvPr/>
        </p:nvSpPr>
        <p:spPr>
          <a:xfrm>
            <a:off x="3943303" y="204623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30009BF-F1B2-4A72-9196-57F961AFBC23}"/>
              </a:ext>
            </a:extLst>
          </p:cNvPr>
          <p:cNvSpPr/>
          <p:nvPr/>
        </p:nvSpPr>
        <p:spPr>
          <a:xfrm>
            <a:off x="4315159" y="204623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0308255-D373-45A3-9319-290303CAA39C}"/>
              </a:ext>
            </a:extLst>
          </p:cNvPr>
          <p:cNvGrpSpPr/>
          <p:nvPr/>
        </p:nvGrpSpPr>
        <p:grpSpPr>
          <a:xfrm>
            <a:off x="1081310" y="1338221"/>
            <a:ext cx="743712" cy="743712"/>
            <a:chOff x="2833815" y="838235"/>
            <a:chExt cx="743712" cy="743712"/>
          </a:xfrm>
          <a:noFill/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EBF0E6E-EB96-4395-8B6C-BC77177C55A0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EEEA6AD-2FE5-47B8-A432-1AE13E7C2FF8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0922CCA-ED7F-4B46-85D5-27BA4EB12AE5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3C1B563-DB4F-459C-99AC-DDCBC4EFFA37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2B12B92-87F0-4032-A073-FAF5841255FA}"/>
              </a:ext>
            </a:extLst>
          </p:cNvPr>
          <p:cNvSpPr/>
          <p:nvPr/>
        </p:nvSpPr>
        <p:spPr>
          <a:xfrm>
            <a:off x="3090672" y="1900880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4295701-13DE-4F6A-91CB-4189FE60AA77}"/>
              </a:ext>
            </a:extLst>
          </p:cNvPr>
          <p:cNvSpPr/>
          <p:nvPr/>
        </p:nvSpPr>
        <p:spPr>
          <a:xfrm>
            <a:off x="5586413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5C66157-EB50-4411-9704-D5B7E2A4C7DF}"/>
              </a:ext>
            </a:extLst>
          </p:cNvPr>
          <p:cNvSpPr/>
          <p:nvPr/>
        </p:nvSpPr>
        <p:spPr>
          <a:xfrm>
            <a:off x="5958269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BCC304F-2BE2-4D3F-8DFE-DC2B8D4F681A}"/>
              </a:ext>
            </a:extLst>
          </p:cNvPr>
          <p:cNvSpPr/>
          <p:nvPr/>
        </p:nvSpPr>
        <p:spPr>
          <a:xfrm>
            <a:off x="6330125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13C4BF3-EEA2-49CD-BB45-3390E5649EC3}"/>
              </a:ext>
            </a:extLst>
          </p:cNvPr>
          <p:cNvSpPr/>
          <p:nvPr/>
        </p:nvSpPr>
        <p:spPr>
          <a:xfrm>
            <a:off x="6701981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565860-7058-4C1D-91CA-FE00A8C410F0}"/>
              </a:ext>
            </a:extLst>
          </p:cNvPr>
          <p:cNvSpPr/>
          <p:nvPr/>
        </p:nvSpPr>
        <p:spPr>
          <a:xfrm>
            <a:off x="558641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FEB4ABA-6AC1-4783-AABE-79A3E6CE364E}"/>
              </a:ext>
            </a:extLst>
          </p:cNvPr>
          <p:cNvSpPr/>
          <p:nvPr/>
        </p:nvSpPr>
        <p:spPr>
          <a:xfrm>
            <a:off x="5958269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F164F45-A51A-4BC9-9071-A1FDFA1D2859}"/>
              </a:ext>
            </a:extLst>
          </p:cNvPr>
          <p:cNvSpPr/>
          <p:nvPr/>
        </p:nvSpPr>
        <p:spPr>
          <a:xfrm>
            <a:off x="6330125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9E109B2-D619-4F47-831D-41AE4820784E}"/>
              </a:ext>
            </a:extLst>
          </p:cNvPr>
          <p:cNvSpPr/>
          <p:nvPr/>
        </p:nvSpPr>
        <p:spPr>
          <a:xfrm>
            <a:off x="6701981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C7786E1-BD76-4855-9230-6A1F44D64CAA}"/>
              </a:ext>
            </a:extLst>
          </p:cNvPr>
          <p:cNvSpPr/>
          <p:nvPr/>
        </p:nvSpPr>
        <p:spPr>
          <a:xfrm>
            <a:off x="558641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91D5C4D-5BB5-4E7F-9A2F-A14A3DFC94C5}"/>
              </a:ext>
            </a:extLst>
          </p:cNvPr>
          <p:cNvSpPr/>
          <p:nvPr/>
        </p:nvSpPr>
        <p:spPr>
          <a:xfrm>
            <a:off x="5958269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7C24181-99A1-4162-8EC4-91419EA68B5E}"/>
              </a:ext>
            </a:extLst>
          </p:cNvPr>
          <p:cNvSpPr/>
          <p:nvPr/>
        </p:nvSpPr>
        <p:spPr>
          <a:xfrm>
            <a:off x="6330125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347D8FF-B071-47F5-9BC7-2081E042062F}"/>
              </a:ext>
            </a:extLst>
          </p:cNvPr>
          <p:cNvSpPr/>
          <p:nvPr/>
        </p:nvSpPr>
        <p:spPr>
          <a:xfrm>
            <a:off x="6701981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FBE5C6A-3B72-416E-9539-76C9CB1B162F}"/>
              </a:ext>
            </a:extLst>
          </p:cNvPr>
          <p:cNvSpPr/>
          <p:nvPr/>
        </p:nvSpPr>
        <p:spPr>
          <a:xfrm>
            <a:off x="5586413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F760948-F8AE-4E7E-A39C-2DC64E8FB7A1}"/>
              </a:ext>
            </a:extLst>
          </p:cNvPr>
          <p:cNvSpPr/>
          <p:nvPr/>
        </p:nvSpPr>
        <p:spPr>
          <a:xfrm>
            <a:off x="5958269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18C1B07-73B0-4E53-9D46-00BB0703FBA8}"/>
              </a:ext>
            </a:extLst>
          </p:cNvPr>
          <p:cNvSpPr/>
          <p:nvPr/>
        </p:nvSpPr>
        <p:spPr>
          <a:xfrm>
            <a:off x="6330125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79941B0-E830-4926-AD03-A05518296439}"/>
              </a:ext>
            </a:extLst>
          </p:cNvPr>
          <p:cNvSpPr/>
          <p:nvPr/>
        </p:nvSpPr>
        <p:spPr>
          <a:xfrm>
            <a:off x="6701981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31B0C04-A704-4F7F-81F6-789D5226055F}"/>
              </a:ext>
            </a:extLst>
          </p:cNvPr>
          <p:cNvSpPr/>
          <p:nvPr/>
        </p:nvSpPr>
        <p:spPr>
          <a:xfrm>
            <a:off x="8500777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67A87F3-5253-4451-80CB-709B18B5B646}"/>
              </a:ext>
            </a:extLst>
          </p:cNvPr>
          <p:cNvSpPr/>
          <p:nvPr/>
        </p:nvSpPr>
        <p:spPr>
          <a:xfrm>
            <a:off x="887263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6C2D711-F0B1-4DCF-9347-8EACF87EC4B0}"/>
              </a:ext>
            </a:extLst>
          </p:cNvPr>
          <p:cNvSpPr/>
          <p:nvPr/>
        </p:nvSpPr>
        <p:spPr>
          <a:xfrm>
            <a:off x="8500777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CEB9FCF-B4A9-499C-884C-53381566ABFD}"/>
              </a:ext>
            </a:extLst>
          </p:cNvPr>
          <p:cNvSpPr/>
          <p:nvPr/>
        </p:nvSpPr>
        <p:spPr>
          <a:xfrm>
            <a:off x="887263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7CA6AF7B-BFBC-4D2F-AAE8-36C070F7E34A}"/>
              </a:ext>
            </a:extLst>
          </p:cNvPr>
          <p:cNvGrpSpPr/>
          <p:nvPr/>
        </p:nvGrpSpPr>
        <p:grpSpPr>
          <a:xfrm>
            <a:off x="6332602" y="1343096"/>
            <a:ext cx="743712" cy="743712"/>
            <a:chOff x="2833815" y="838235"/>
            <a:chExt cx="743712" cy="743712"/>
          </a:xfrm>
          <a:noFill/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3685A31-0A4B-4E1E-959D-D492F0E751BC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C785FE9-9339-482C-9715-C7001B7B4C12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CDE9DBB-2068-4193-B7FF-55122BAB21D2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00FD7D5-ED4C-46DC-A711-9CBE7DCB61F2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8" name="화살표: 오른쪽 127">
            <a:extLst>
              <a:ext uri="{FF2B5EF4-FFF2-40B4-BE49-F238E27FC236}">
                <a16:creationId xmlns:a16="http://schemas.microsoft.com/office/drawing/2014/main" id="{4C5F8113-63F3-4545-B9D1-6CD27CB4CC68}"/>
              </a:ext>
            </a:extLst>
          </p:cNvPr>
          <p:cNvSpPr/>
          <p:nvPr/>
        </p:nvSpPr>
        <p:spPr>
          <a:xfrm>
            <a:off x="7593298" y="1900880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8307116-8825-44E1-8FCA-D6CA9193E2B2}"/>
              </a:ext>
            </a:extLst>
          </p:cNvPr>
          <p:cNvSpPr/>
          <p:nvPr/>
        </p:nvSpPr>
        <p:spPr>
          <a:xfrm>
            <a:off x="1083787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388C48D-A5F9-4D67-9DCD-8FBC7ACC337A}"/>
              </a:ext>
            </a:extLst>
          </p:cNvPr>
          <p:cNvSpPr/>
          <p:nvPr/>
        </p:nvSpPr>
        <p:spPr>
          <a:xfrm>
            <a:off x="1455643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EC86D2E-DF84-4738-B7B8-5FE0CC61D1EF}"/>
              </a:ext>
            </a:extLst>
          </p:cNvPr>
          <p:cNvSpPr/>
          <p:nvPr/>
        </p:nvSpPr>
        <p:spPr>
          <a:xfrm>
            <a:off x="1827499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9F085B6-129E-4EF7-AC64-CC8CE0D8BC3C}"/>
              </a:ext>
            </a:extLst>
          </p:cNvPr>
          <p:cNvSpPr/>
          <p:nvPr/>
        </p:nvSpPr>
        <p:spPr>
          <a:xfrm>
            <a:off x="2199355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342D01F-7B9B-45E7-9283-2C6BD255C1C3}"/>
              </a:ext>
            </a:extLst>
          </p:cNvPr>
          <p:cNvSpPr/>
          <p:nvPr/>
        </p:nvSpPr>
        <p:spPr>
          <a:xfrm>
            <a:off x="108378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054DF967-DB79-49EF-A46C-1EB78BFF7450}"/>
              </a:ext>
            </a:extLst>
          </p:cNvPr>
          <p:cNvSpPr/>
          <p:nvPr/>
        </p:nvSpPr>
        <p:spPr>
          <a:xfrm>
            <a:off x="145564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40BF7E2A-3D93-43B7-8583-F983159D1CDA}"/>
              </a:ext>
            </a:extLst>
          </p:cNvPr>
          <p:cNvSpPr/>
          <p:nvPr/>
        </p:nvSpPr>
        <p:spPr>
          <a:xfrm>
            <a:off x="1827499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F84BA1F-68DC-4CEE-8EEB-9F5EF420D7A1}"/>
              </a:ext>
            </a:extLst>
          </p:cNvPr>
          <p:cNvSpPr/>
          <p:nvPr/>
        </p:nvSpPr>
        <p:spPr>
          <a:xfrm>
            <a:off x="2199355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C8132A0C-6651-4375-AA33-6453DB197D25}"/>
              </a:ext>
            </a:extLst>
          </p:cNvPr>
          <p:cNvSpPr/>
          <p:nvPr/>
        </p:nvSpPr>
        <p:spPr>
          <a:xfrm>
            <a:off x="108378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B6E5260-D382-454A-8303-9136EAD07154}"/>
              </a:ext>
            </a:extLst>
          </p:cNvPr>
          <p:cNvSpPr/>
          <p:nvPr/>
        </p:nvSpPr>
        <p:spPr>
          <a:xfrm>
            <a:off x="145564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A70848A-17A0-4E19-853D-E1F2FAD95044}"/>
              </a:ext>
            </a:extLst>
          </p:cNvPr>
          <p:cNvSpPr/>
          <p:nvPr/>
        </p:nvSpPr>
        <p:spPr>
          <a:xfrm>
            <a:off x="1827499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AFAF2C5-39AF-45DC-93E0-E1486D245BCD}"/>
              </a:ext>
            </a:extLst>
          </p:cNvPr>
          <p:cNvSpPr/>
          <p:nvPr/>
        </p:nvSpPr>
        <p:spPr>
          <a:xfrm>
            <a:off x="2199355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4284437-3115-406A-BBD9-CDAEED69821B}"/>
              </a:ext>
            </a:extLst>
          </p:cNvPr>
          <p:cNvSpPr/>
          <p:nvPr/>
        </p:nvSpPr>
        <p:spPr>
          <a:xfrm>
            <a:off x="1083787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2D79A66-E4F2-44C5-B996-709EE6B08971}"/>
              </a:ext>
            </a:extLst>
          </p:cNvPr>
          <p:cNvSpPr/>
          <p:nvPr/>
        </p:nvSpPr>
        <p:spPr>
          <a:xfrm>
            <a:off x="1455643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9C430E8-E8E2-4157-AABE-8BDD1B531A7E}"/>
              </a:ext>
            </a:extLst>
          </p:cNvPr>
          <p:cNvSpPr/>
          <p:nvPr/>
        </p:nvSpPr>
        <p:spPr>
          <a:xfrm>
            <a:off x="1827499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9A2A636F-11A6-4252-A686-619CA662212C}"/>
              </a:ext>
            </a:extLst>
          </p:cNvPr>
          <p:cNvSpPr/>
          <p:nvPr/>
        </p:nvSpPr>
        <p:spPr>
          <a:xfrm>
            <a:off x="2199355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5ED1FF83-B2E2-4A55-B883-3D4A41720699}"/>
              </a:ext>
            </a:extLst>
          </p:cNvPr>
          <p:cNvSpPr/>
          <p:nvPr/>
        </p:nvSpPr>
        <p:spPr>
          <a:xfrm>
            <a:off x="3998151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08B0798-EA3D-4FAA-A3BB-B7F39F12B6E9}"/>
              </a:ext>
            </a:extLst>
          </p:cNvPr>
          <p:cNvSpPr/>
          <p:nvPr/>
        </p:nvSpPr>
        <p:spPr>
          <a:xfrm>
            <a:off x="437000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4FE8938-AF84-4B88-B6AA-C2EA1A3632F8}"/>
              </a:ext>
            </a:extLst>
          </p:cNvPr>
          <p:cNvSpPr/>
          <p:nvPr/>
        </p:nvSpPr>
        <p:spPr>
          <a:xfrm>
            <a:off x="3998151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9B4C67A0-20FA-4B31-93E9-D810ECF62630}"/>
              </a:ext>
            </a:extLst>
          </p:cNvPr>
          <p:cNvSpPr/>
          <p:nvPr/>
        </p:nvSpPr>
        <p:spPr>
          <a:xfrm>
            <a:off x="437000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B812FF61-B35D-4969-9916-AEC119D6D920}"/>
              </a:ext>
            </a:extLst>
          </p:cNvPr>
          <p:cNvGrpSpPr/>
          <p:nvPr/>
        </p:nvGrpSpPr>
        <p:grpSpPr>
          <a:xfrm>
            <a:off x="1083787" y="4502800"/>
            <a:ext cx="743712" cy="743712"/>
            <a:chOff x="2833815" y="838235"/>
            <a:chExt cx="743712" cy="743712"/>
          </a:xfrm>
          <a:noFill/>
        </p:grpSpPr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3B31991-9D82-4D13-9942-6F7D542D2517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69BAD0EC-8C4C-47E5-9DCD-454266A8D317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C73CA66E-9D8F-4272-B376-4C1AFE01227B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6539EB96-1A5B-450F-A0EA-1B0A58EAD25D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4" name="화살표: 오른쪽 153">
            <a:extLst>
              <a:ext uri="{FF2B5EF4-FFF2-40B4-BE49-F238E27FC236}">
                <a16:creationId xmlns:a16="http://schemas.microsoft.com/office/drawing/2014/main" id="{A7683380-5B7B-4FBD-9FF1-35E6222DC3F2}"/>
              </a:ext>
            </a:extLst>
          </p:cNvPr>
          <p:cNvSpPr/>
          <p:nvPr/>
        </p:nvSpPr>
        <p:spPr>
          <a:xfrm>
            <a:off x="3090672" y="4320992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D472B2F-E5E4-4E9B-BD66-45A26D9F9CFC}"/>
              </a:ext>
            </a:extLst>
          </p:cNvPr>
          <p:cNvSpPr/>
          <p:nvPr/>
        </p:nvSpPr>
        <p:spPr>
          <a:xfrm>
            <a:off x="5586413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75957D6A-A74D-49B9-A2B2-B809BFD31380}"/>
              </a:ext>
            </a:extLst>
          </p:cNvPr>
          <p:cNvSpPr/>
          <p:nvPr/>
        </p:nvSpPr>
        <p:spPr>
          <a:xfrm>
            <a:off x="5958269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604697AC-8181-45E6-BE37-4D860A646914}"/>
              </a:ext>
            </a:extLst>
          </p:cNvPr>
          <p:cNvSpPr/>
          <p:nvPr/>
        </p:nvSpPr>
        <p:spPr>
          <a:xfrm>
            <a:off x="6330125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2AA037E-16F1-41BE-A9D7-DF86A3FB348F}"/>
              </a:ext>
            </a:extLst>
          </p:cNvPr>
          <p:cNvSpPr/>
          <p:nvPr/>
        </p:nvSpPr>
        <p:spPr>
          <a:xfrm>
            <a:off x="6701981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086E677-B77E-4336-94A5-C64B7393C5E2}"/>
              </a:ext>
            </a:extLst>
          </p:cNvPr>
          <p:cNvSpPr/>
          <p:nvPr/>
        </p:nvSpPr>
        <p:spPr>
          <a:xfrm>
            <a:off x="558641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05B76D3-85A5-4B5C-95F1-FC65CBCDC5E5}"/>
              </a:ext>
            </a:extLst>
          </p:cNvPr>
          <p:cNvSpPr/>
          <p:nvPr/>
        </p:nvSpPr>
        <p:spPr>
          <a:xfrm>
            <a:off x="5958269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8601D43-E164-4F8F-8F15-9FBB52289268}"/>
              </a:ext>
            </a:extLst>
          </p:cNvPr>
          <p:cNvSpPr/>
          <p:nvPr/>
        </p:nvSpPr>
        <p:spPr>
          <a:xfrm>
            <a:off x="6330125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8FE914D9-349E-41F5-A49E-9A709E55B796}"/>
              </a:ext>
            </a:extLst>
          </p:cNvPr>
          <p:cNvSpPr/>
          <p:nvPr/>
        </p:nvSpPr>
        <p:spPr>
          <a:xfrm>
            <a:off x="6701981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28C74B0-C413-40B5-89B4-4145A3CF4222}"/>
              </a:ext>
            </a:extLst>
          </p:cNvPr>
          <p:cNvSpPr/>
          <p:nvPr/>
        </p:nvSpPr>
        <p:spPr>
          <a:xfrm>
            <a:off x="558641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A26D47A-078F-46C5-A5FE-EBFAF62F5CCF}"/>
              </a:ext>
            </a:extLst>
          </p:cNvPr>
          <p:cNvSpPr/>
          <p:nvPr/>
        </p:nvSpPr>
        <p:spPr>
          <a:xfrm>
            <a:off x="5958269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97E4419-A23B-4EB9-9F61-DE379467E035}"/>
              </a:ext>
            </a:extLst>
          </p:cNvPr>
          <p:cNvSpPr/>
          <p:nvPr/>
        </p:nvSpPr>
        <p:spPr>
          <a:xfrm>
            <a:off x="6330125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DFB3381F-2CF8-4BB6-8AAA-08028440CC26}"/>
              </a:ext>
            </a:extLst>
          </p:cNvPr>
          <p:cNvSpPr/>
          <p:nvPr/>
        </p:nvSpPr>
        <p:spPr>
          <a:xfrm>
            <a:off x="6701981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9E3F228-627C-4E22-8D72-9F5FA4CF24A4}"/>
              </a:ext>
            </a:extLst>
          </p:cNvPr>
          <p:cNvSpPr/>
          <p:nvPr/>
        </p:nvSpPr>
        <p:spPr>
          <a:xfrm>
            <a:off x="5586413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9F7D31B-D7D9-4F5A-B2D9-9DF8BEAD8AA6}"/>
              </a:ext>
            </a:extLst>
          </p:cNvPr>
          <p:cNvSpPr/>
          <p:nvPr/>
        </p:nvSpPr>
        <p:spPr>
          <a:xfrm>
            <a:off x="5958269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3690CBA7-4607-45E2-8E19-D1F9BFBD31DF}"/>
              </a:ext>
            </a:extLst>
          </p:cNvPr>
          <p:cNvSpPr/>
          <p:nvPr/>
        </p:nvSpPr>
        <p:spPr>
          <a:xfrm>
            <a:off x="6330125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8682BADA-D9AB-4C9B-840C-78D5D3E7AB69}"/>
              </a:ext>
            </a:extLst>
          </p:cNvPr>
          <p:cNvSpPr/>
          <p:nvPr/>
        </p:nvSpPr>
        <p:spPr>
          <a:xfrm>
            <a:off x="6701981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C469873-F564-455B-BBD0-B0C394B513E5}"/>
              </a:ext>
            </a:extLst>
          </p:cNvPr>
          <p:cNvSpPr/>
          <p:nvPr/>
        </p:nvSpPr>
        <p:spPr>
          <a:xfrm>
            <a:off x="850077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17F072-21CE-4625-A150-B6A1336D8B58}"/>
              </a:ext>
            </a:extLst>
          </p:cNvPr>
          <p:cNvSpPr/>
          <p:nvPr/>
        </p:nvSpPr>
        <p:spPr>
          <a:xfrm>
            <a:off x="887263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CA77BFF-6B29-4306-A55C-51715A884B71}"/>
              </a:ext>
            </a:extLst>
          </p:cNvPr>
          <p:cNvSpPr/>
          <p:nvPr/>
        </p:nvSpPr>
        <p:spPr>
          <a:xfrm>
            <a:off x="850077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ECBEBD4-C723-443D-A57C-94BE90F961D5}"/>
              </a:ext>
            </a:extLst>
          </p:cNvPr>
          <p:cNvSpPr/>
          <p:nvPr/>
        </p:nvSpPr>
        <p:spPr>
          <a:xfrm>
            <a:off x="887263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3FD590FF-C24F-4F8F-94BB-611295F303B4}"/>
              </a:ext>
            </a:extLst>
          </p:cNvPr>
          <p:cNvGrpSpPr/>
          <p:nvPr/>
        </p:nvGrpSpPr>
        <p:grpSpPr>
          <a:xfrm>
            <a:off x="6338698" y="4502800"/>
            <a:ext cx="743712" cy="743712"/>
            <a:chOff x="2833815" y="838235"/>
            <a:chExt cx="743712" cy="743712"/>
          </a:xfrm>
          <a:noFill/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26BF1613-3C56-417C-B906-11613ACB08AA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844AEE-3997-450C-9D8C-E8DDD5DBA84A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B5369236-37E4-4499-B6D1-005F296F1E21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BCB24DBC-4412-47A9-8964-8A7768D54966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0" name="화살표: 오른쪽 179">
            <a:extLst>
              <a:ext uri="{FF2B5EF4-FFF2-40B4-BE49-F238E27FC236}">
                <a16:creationId xmlns:a16="http://schemas.microsoft.com/office/drawing/2014/main" id="{672D1A99-7F6E-4F6A-BBB4-DC8E313AD18F}"/>
              </a:ext>
            </a:extLst>
          </p:cNvPr>
          <p:cNvSpPr/>
          <p:nvPr/>
        </p:nvSpPr>
        <p:spPr>
          <a:xfrm>
            <a:off x="7593298" y="4320992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6712F7-B82B-4CEE-BF35-68A29A7E9033}"/>
              </a:ext>
            </a:extLst>
          </p:cNvPr>
          <p:cNvSpPr txBox="1"/>
          <p:nvPr/>
        </p:nvSpPr>
        <p:spPr>
          <a:xfrm>
            <a:off x="2197153" y="803183"/>
            <a:ext cx="4089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크기가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704369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풀링 계층의 특성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284740-1DBF-413D-B28D-615795073709}"/>
              </a:ext>
            </a:extLst>
          </p:cNvPr>
          <p:cNvSpPr txBox="1"/>
          <p:nvPr/>
        </p:nvSpPr>
        <p:spPr>
          <a:xfrm>
            <a:off x="688918" y="1060704"/>
            <a:ext cx="4086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학습해야 할 매개 변수가 없다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031CAD3-8B40-4A6C-8DD1-73A82EEDE94C}"/>
              </a:ext>
            </a:extLst>
          </p:cNvPr>
          <p:cNvSpPr txBox="1"/>
          <p:nvPr/>
        </p:nvSpPr>
        <p:spPr>
          <a:xfrm>
            <a:off x="688918" y="1835170"/>
            <a:ext cx="3329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 수가 변하지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78" name="그룹 7177">
            <a:extLst>
              <a:ext uri="{FF2B5EF4-FFF2-40B4-BE49-F238E27FC236}">
                <a16:creationId xmlns:a16="http://schemas.microsoft.com/office/drawing/2014/main" id="{546E3A29-ED89-424D-84A8-C2AA24F1846E}"/>
              </a:ext>
            </a:extLst>
          </p:cNvPr>
          <p:cNvGrpSpPr/>
          <p:nvPr/>
        </p:nvGrpSpPr>
        <p:grpSpPr>
          <a:xfrm>
            <a:off x="2704266" y="2345136"/>
            <a:ext cx="3765689" cy="1591840"/>
            <a:chOff x="1972746" y="2712007"/>
            <a:chExt cx="5956422" cy="251791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EDBCD6-0215-4B7D-BCAB-064608DF15AA}"/>
                </a:ext>
              </a:extLst>
            </p:cNvPr>
            <p:cNvSpPr/>
            <p:nvPr/>
          </p:nvSpPr>
          <p:spPr>
            <a:xfrm>
              <a:off x="2344602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95744E8-79BB-45E2-9384-CC113F77E95D}"/>
                </a:ext>
              </a:extLst>
            </p:cNvPr>
            <p:cNvSpPr/>
            <p:nvPr/>
          </p:nvSpPr>
          <p:spPr>
            <a:xfrm>
              <a:off x="2716458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C5698AC-26BA-45AC-8077-E211E5460248}"/>
                </a:ext>
              </a:extLst>
            </p:cNvPr>
            <p:cNvSpPr/>
            <p:nvPr/>
          </p:nvSpPr>
          <p:spPr>
            <a:xfrm>
              <a:off x="3088314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8A4D2AA-76CF-468F-A282-679B9B288E14}"/>
                </a:ext>
              </a:extLst>
            </p:cNvPr>
            <p:cNvSpPr/>
            <p:nvPr/>
          </p:nvSpPr>
          <p:spPr>
            <a:xfrm>
              <a:off x="3460170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F6B49AC-2DCC-49D0-BFBE-CB555A08BA3F}"/>
                </a:ext>
              </a:extLst>
            </p:cNvPr>
            <p:cNvSpPr/>
            <p:nvPr/>
          </p:nvSpPr>
          <p:spPr>
            <a:xfrm>
              <a:off x="2344602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29F47ED-A514-4E16-B439-C5D385376381}"/>
                </a:ext>
              </a:extLst>
            </p:cNvPr>
            <p:cNvSpPr/>
            <p:nvPr/>
          </p:nvSpPr>
          <p:spPr>
            <a:xfrm>
              <a:off x="2716458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782B130-6CEF-4C39-9091-208E7CF55FC7}"/>
                </a:ext>
              </a:extLst>
            </p:cNvPr>
            <p:cNvSpPr/>
            <p:nvPr/>
          </p:nvSpPr>
          <p:spPr>
            <a:xfrm>
              <a:off x="3088314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86304B9-3F01-432C-88B1-BEB759CDB663}"/>
                </a:ext>
              </a:extLst>
            </p:cNvPr>
            <p:cNvSpPr/>
            <p:nvPr/>
          </p:nvSpPr>
          <p:spPr>
            <a:xfrm>
              <a:off x="3460170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F5FAC38-D633-4BE9-86F2-8A95620F4EDB}"/>
                </a:ext>
              </a:extLst>
            </p:cNvPr>
            <p:cNvSpPr/>
            <p:nvPr/>
          </p:nvSpPr>
          <p:spPr>
            <a:xfrm>
              <a:off x="2344602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EEC8F1F-FFEC-448A-9DB9-3EA0C3BAFAC8}"/>
                </a:ext>
              </a:extLst>
            </p:cNvPr>
            <p:cNvSpPr/>
            <p:nvPr/>
          </p:nvSpPr>
          <p:spPr>
            <a:xfrm>
              <a:off x="2716458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E9C1759-7EB8-43E6-A3BD-5A0AC4880B03}"/>
                </a:ext>
              </a:extLst>
            </p:cNvPr>
            <p:cNvSpPr/>
            <p:nvPr/>
          </p:nvSpPr>
          <p:spPr>
            <a:xfrm>
              <a:off x="3088314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28547B6-3CC1-4E33-8C69-5A57DF560118}"/>
                </a:ext>
              </a:extLst>
            </p:cNvPr>
            <p:cNvSpPr/>
            <p:nvPr/>
          </p:nvSpPr>
          <p:spPr>
            <a:xfrm>
              <a:off x="3460170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A0EA9A3-7396-4634-B073-47905DFAE318}"/>
                </a:ext>
              </a:extLst>
            </p:cNvPr>
            <p:cNvSpPr/>
            <p:nvPr/>
          </p:nvSpPr>
          <p:spPr>
            <a:xfrm>
              <a:off x="2344602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34732D1-56B0-45F2-BA10-5481E41DFCA1}"/>
                </a:ext>
              </a:extLst>
            </p:cNvPr>
            <p:cNvSpPr/>
            <p:nvPr/>
          </p:nvSpPr>
          <p:spPr>
            <a:xfrm>
              <a:off x="2716458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21BAAD3-B2DA-447F-8A70-65E41B164B3F}"/>
                </a:ext>
              </a:extLst>
            </p:cNvPr>
            <p:cNvSpPr/>
            <p:nvPr/>
          </p:nvSpPr>
          <p:spPr>
            <a:xfrm>
              <a:off x="3088314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6C989D9-4F7D-4C3A-A8CE-26173DF1D557}"/>
                </a:ext>
              </a:extLst>
            </p:cNvPr>
            <p:cNvSpPr/>
            <p:nvPr/>
          </p:nvSpPr>
          <p:spPr>
            <a:xfrm>
              <a:off x="3460170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29322E8-29FC-47AD-A91F-2113F31CC62D}"/>
                </a:ext>
              </a:extLst>
            </p:cNvPr>
            <p:cNvSpPr/>
            <p:nvPr/>
          </p:nvSpPr>
          <p:spPr>
            <a:xfrm>
              <a:off x="2158674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4EAB23C-D722-49E8-9777-D1F92B09BB64}"/>
                </a:ext>
              </a:extLst>
            </p:cNvPr>
            <p:cNvSpPr/>
            <p:nvPr/>
          </p:nvSpPr>
          <p:spPr>
            <a:xfrm>
              <a:off x="2530530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D728097-1F1D-4A69-BC54-09E241ADA65C}"/>
                </a:ext>
              </a:extLst>
            </p:cNvPr>
            <p:cNvSpPr/>
            <p:nvPr/>
          </p:nvSpPr>
          <p:spPr>
            <a:xfrm>
              <a:off x="2902386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2CF5D1F-ACEF-4809-8F06-2A0F95781B2C}"/>
                </a:ext>
              </a:extLst>
            </p:cNvPr>
            <p:cNvSpPr/>
            <p:nvPr/>
          </p:nvSpPr>
          <p:spPr>
            <a:xfrm>
              <a:off x="3274242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91B16D6-27DD-4134-A5A5-41BCD94B8168}"/>
                </a:ext>
              </a:extLst>
            </p:cNvPr>
            <p:cNvSpPr/>
            <p:nvPr/>
          </p:nvSpPr>
          <p:spPr>
            <a:xfrm>
              <a:off x="2158674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B7E2201-5ED4-4E0C-A2FA-7E86C0E09087}"/>
                </a:ext>
              </a:extLst>
            </p:cNvPr>
            <p:cNvSpPr/>
            <p:nvPr/>
          </p:nvSpPr>
          <p:spPr>
            <a:xfrm>
              <a:off x="2530530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D86FFAB-F3AB-4C17-A740-B6E58E6A311D}"/>
                </a:ext>
              </a:extLst>
            </p:cNvPr>
            <p:cNvSpPr/>
            <p:nvPr/>
          </p:nvSpPr>
          <p:spPr>
            <a:xfrm>
              <a:off x="2902386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DE060FD-AB49-4ACF-B3C2-4AE63D21C3D3}"/>
                </a:ext>
              </a:extLst>
            </p:cNvPr>
            <p:cNvSpPr/>
            <p:nvPr/>
          </p:nvSpPr>
          <p:spPr>
            <a:xfrm>
              <a:off x="3274242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3F36CF1-C685-416E-8A28-9EA29B1541AE}"/>
                </a:ext>
              </a:extLst>
            </p:cNvPr>
            <p:cNvSpPr/>
            <p:nvPr/>
          </p:nvSpPr>
          <p:spPr>
            <a:xfrm>
              <a:off x="2158674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473A64-D54B-426F-A362-157FA86D901C}"/>
                </a:ext>
              </a:extLst>
            </p:cNvPr>
            <p:cNvSpPr/>
            <p:nvPr/>
          </p:nvSpPr>
          <p:spPr>
            <a:xfrm>
              <a:off x="2530530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D6F720E-D6EC-4C96-B031-9D865D3FDD66}"/>
                </a:ext>
              </a:extLst>
            </p:cNvPr>
            <p:cNvSpPr/>
            <p:nvPr/>
          </p:nvSpPr>
          <p:spPr>
            <a:xfrm>
              <a:off x="2902386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FEAC4FD-1ED0-448E-A4FD-302B4A95F9C1}"/>
                </a:ext>
              </a:extLst>
            </p:cNvPr>
            <p:cNvSpPr/>
            <p:nvPr/>
          </p:nvSpPr>
          <p:spPr>
            <a:xfrm>
              <a:off x="3274242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D39FAAE-1DBE-487A-9A4A-2361C0101EE8}"/>
                </a:ext>
              </a:extLst>
            </p:cNvPr>
            <p:cNvSpPr/>
            <p:nvPr/>
          </p:nvSpPr>
          <p:spPr>
            <a:xfrm>
              <a:off x="2158674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ACE67AE-A227-475D-AB79-525E557B8D0C}"/>
                </a:ext>
              </a:extLst>
            </p:cNvPr>
            <p:cNvSpPr/>
            <p:nvPr/>
          </p:nvSpPr>
          <p:spPr>
            <a:xfrm>
              <a:off x="2530530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90146B7-0756-41BE-B80D-F332A19804F4}"/>
                </a:ext>
              </a:extLst>
            </p:cNvPr>
            <p:cNvSpPr/>
            <p:nvPr/>
          </p:nvSpPr>
          <p:spPr>
            <a:xfrm>
              <a:off x="2902386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6E6C929-12C0-4711-9EDC-AEACCB06C4DC}"/>
                </a:ext>
              </a:extLst>
            </p:cNvPr>
            <p:cNvSpPr/>
            <p:nvPr/>
          </p:nvSpPr>
          <p:spPr>
            <a:xfrm>
              <a:off x="3274242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83A6726-582F-4E04-8EF0-3A28AAC2EEAB}"/>
                </a:ext>
              </a:extLst>
            </p:cNvPr>
            <p:cNvSpPr/>
            <p:nvPr/>
          </p:nvSpPr>
          <p:spPr>
            <a:xfrm>
              <a:off x="1972746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CCDE846-7AB9-4219-A291-10351B7DA93F}"/>
                </a:ext>
              </a:extLst>
            </p:cNvPr>
            <p:cNvSpPr/>
            <p:nvPr/>
          </p:nvSpPr>
          <p:spPr>
            <a:xfrm>
              <a:off x="2344602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D45B61E-70E9-496D-96FC-BA6893A317FD}"/>
                </a:ext>
              </a:extLst>
            </p:cNvPr>
            <p:cNvSpPr/>
            <p:nvPr/>
          </p:nvSpPr>
          <p:spPr>
            <a:xfrm>
              <a:off x="2716458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880CEA0-BB00-4EA9-8C8C-3C4145EDCC4A}"/>
                </a:ext>
              </a:extLst>
            </p:cNvPr>
            <p:cNvSpPr/>
            <p:nvPr/>
          </p:nvSpPr>
          <p:spPr>
            <a:xfrm>
              <a:off x="3088314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B6EF9A7-8A01-47A1-898F-F97F67AED352}"/>
                </a:ext>
              </a:extLst>
            </p:cNvPr>
            <p:cNvSpPr/>
            <p:nvPr/>
          </p:nvSpPr>
          <p:spPr>
            <a:xfrm>
              <a:off x="1972746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5308F60-9512-43E0-811A-99B6A05860DD}"/>
                </a:ext>
              </a:extLst>
            </p:cNvPr>
            <p:cNvSpPr/>
            <p:nvPr/>
          </p:nvSpPr>
          <p:spPr>
            <a:xfrm>
              <a:off x="2344602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FC0591C-206E-4C08-AB2D-3BA36C9F5FD1}"/>
                </a:ext>
              </a:extLst>
            </p:cNvPr>
            <p:cNvSpPr/>
            <p:nvPr/>
          </p:nvSpPr>
          <p:spPr>
            <a:xfrm>
              <a:off x="2716458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AAFBC3D-F94D-49E9-8CDC-83AA05F1DD49}"/>
                </a:ext>
              </a:extLst>
            </p:cNvPr>
            <p:cNvSpPr/>
            <p:nvPr/>
          </p:nvSpPr>
          <p:spPr>
            <a:xfrm>
              <a:off x="3088314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D5FDE39-57BB-4488-9535-9837825C1F8F}"/>
                </a:ext>
              </a:extLst>
            </p:cNvPr>
            <p:cNvSpPr/>
            <p:nvPr/>
          </p:nvSpPr>
          <p:spPr>
            <a:xfrm>
              <a:off x="1972746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9C0ABF4-C54C-49BF-98C4-3AC0B8A946E1}"/>
                </a:ext>
              </a:extLst>
            </p:cNvPr>
            <p:cNvSpPr/>
            <p:nvPr/>
          </p:nvSpPr>
          <p:spPr>
            <a:xfrm>
              <a:off x="2344602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0C1299F1-DB19-46C7-AAED-A9CAED39278C}"/>
                </a:ext>
              </a:extLst>
            </p:cNvPr>
            <p:cNvSpPr/>
            <p:nvPr/>
          </p:nvSpPr>
          <p:spPr>
            <a:xfrm>
              <a:off x="2716458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FCAFB6F6-9990-4AC7-ABB8-DFEB870E91C6}"/>
                </a:ext>
              </a:extLst>
            </p:cNvPr>
            <p:cNvSpPr/>
            <p:nvPr/>
          </p:nvSpPr>
          <p:spPr>
            <a:xfrm>
              <a:off x="3088314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2" name="직사각형 7171">
              <a:extLst>
                <a:ext uri="{FF2B5EF4-FFF2-40B4-BE49-F238E27FC236}">
                  <a16:creationId xmlns:a16="http://schemas.microsoft.com/office/drawing/2014/main" id="{D654304B-9CE3-46D7-8FE3-DD8730C10F2E}"/>
                </a:ext>
              </a:extLst>
            </p:cNvPr>
            <p:cNvSpPr/>
            <p:nvPr/>
          </p:nvSpPr>
          <p:spPr>
            <a:xfrm>
              <a:off x="1972746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3" name="직사각형 7172">
              <a:extLst>
                <a:ext uri="{FF2B5EF4-FFF2-40B4-BE49-F238E27FC236}">
                  <a16:creationId xmlns:a16="http://schemas.microsoft.com/office/drawing/2014/main" id="{96B28A24-2C82-45E5-8282-30759936B8EB}"/>
                </a:ext>
              </a:extLst>
            </p:cNvPr>
            <p:cNvSpPr/>
            <p:nvPr/>
          </p:nvSpPr>
          <p:spPr>
            <a:xfrm>
              <a:off x="2344602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4" name="직사각형 7173">
              <a:extLst>
                <a:ext uri="{FF2B5EF4-FFF2-40B4-BE49-F238E27FC236}">
                  <a16:creationId xmlns:a16="http://schemas.microsoft.com/office/drawing/2014/main" id="{7F295584-26D1-4121-90D7-314EC31D0386}"/>
                </a:ext>
              </a:extLst>
            </p:cNvPr>
            <p:cNvSpPr/>
            <p:nvPr/>
          </p:nvSpPr>
          <p:spPr>
            <a:xfrm>
              <a:off x="2716458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5" name="직사각형 7174">
              <a:extLst>
                <a:ext uri="{FF2B5EF4-FFF2-40B4-BE49-F238E27FC236}">
                  <a16:creationId xmlns:a16="http://schemas.microsoft.com/office/drawing/2014/main" id="{1475B2D5-961E-430E-B174-0D5BF14A2A6E}"/>
                </a:ext>
              </a:extLst>
            </p:cNvPr>
            <p:cNvSpPr/>
            <p:nvPr/>
          </p:nvSpPr>
          <p:spPr>
            <a:xfrm>
              <a:off x="3088314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6" name="TextBox 7175">
              <a:extLst>
                <a:ext uri="{FF2B5EF4-FFF2-40B4-BE49-F238E27FC236}">
                  <a16:creationId xmlns:a16="http://schemas.microsoft.com/office/drawing/2014/main" id="{A9ABB942-4A40-4812-9245-E7EEB404D174}"/>
                </a:ext>
              </a:extLst>
            </p:cNvPr>
            <p:cNvSpPr txBox="1"/>
            <p:nvPr/>
          </p:nvSpPr>
          <p:spPr>
            <a:xfrm>
              <a:off x="2158674" y="4743088"/>
              <a:ext cx="1651163" cy="48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 데이터</a:t>
              </a: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7BF76E9F-048A-4ECF-9427-DE0B0B829169}"/>
                </a:ext>
              </a:extLst>
            </p:cNvPr>
            <p:cNvSpPr/>
            <p:nvPr/>
          </p:nvSpPr>
          <p:spPr>
            <a:xfrm>
              <a:off x="6608964" y="2871216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6A66CD02-BAE2-4131-A0CD-502A16F01FE3}"/>
                </a:ext>
              </a:extLst>
            </p:cNvPr>
            <p:cNvSpPr/>
            <p:nvPr/>
          </p:nvSpPr>
          <p:spPr>
            <a:xfrm>
              <a:off x="6980820" y="2871216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163123DB-0D48-4428-8A80-BD4E5FD8411A}"/>
                </a:ext>
              </a:extLst>
            </p:cNvPr>
            <p:cNvSpPr/>
            <p:nvPr/>
          </p:nvSpPr>
          <p:spPr>
            <a:xfrm>
              <a:off x="6608964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4D7E04D-90B8-4BFB-B055-86435FA70938}"/>
                </a:ext>
              </a:extLst>
            </p:cNvPr>
            <p:cNvSpPr/>
            <p:nvPr/>
          </p:nvSpPr>
          <p:spPr>
            <a:xfrm>
              <a:off x="6980820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24F124A8-184E-4C74-BB56-56E550402FD1}"/>
                </a:ext>
              </a:extLst>
            </p:cNvPr>
            <p:cNvSpPr txBox="1"/>
            <p:nvPr/>
          </p:nvSpPr>
          <p:spPr>
            <a:xfrm>
              <a:off x="6272934" y="4617327"/>
              <a:ext cx="1656234" cy="48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 데이터</a:t>
              </a: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4B2F24D4-7DF7-4D51-9FC7-75B913E8AE81}"/>
                </a:ext>
              </a:extLst>
            </p:cNvPr>
            <p:cNvSpPr/>
            <p:nvPr/>
          </p:nvSpPr>
          <p:spPr>
            <a:xfrm>
              <a:off x="6493140" y="3057144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49A386A1-3FA1-4FF4-B326-A1C0E7C1BB67}"/>
                </a:ext>
              </a:extLst>
            </p:cNvPr>
            <p:cNvSpPr/>
            <p:nvPr/>
          </p:nvSpPr>
          <p:spPr>
            <a:xfrm>
              <a:off x="6864996" y="3057144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2375D1C5-25EC-4E99-97F0-DF5DF737E1BF}"/>
                </a:ext>
              </a:extLst>
            </p:cNvPr>
            <p:cNvSpPr/>
            <p:nvPr/>
          </p:nvSpPr>
          <p:spPr>
            <a:xfrm>
              <a:off x="6493140" y="3429000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9CDC0943-B4B3-4691-BF38-E04B9EC8951E}"/>
                </a:ext>
              </a:extLst>
            </p:cNvPr>
            <p:cNvSpPr/>
            <p:nvPr/>
          </p:nvSpPr>
          <p:spPr>
            <a:xfrm>
              <a:off x="6864996" y="3429000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C35163CD-3283-49D8-B6E1-A3895335B730}"/>
                </a:ext>
              </a:extLst>
            </p:cNvPr>
            <p:cNvSpPr/>
            <p:nvPr/>
          </p:nvSpPr>
          <p:spPr>
            <a:xfrm>
              <a:off x="6377316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CD2D8910-1E38-456B-A712-0C7DC30F30A2}"/>
                </a:ext>
              </a:extLst>
            </p:cNvPr>
            <p:cNvSpPr/>
            <p:nvPr/>
          </p:nvSpPr>
          <p:spPr>
            <a:xfrm>
              <a:off x="6749172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F20DBCC-0931-41BA-8A02-DCB6A8FCA5EA}"/>
                </a:ext>
              </a:extLst>
            </p:cNvPr>
            <p:cNvSpPr/>
            <p:nvPr/>
          </p:nvSpPr>
          <p:spPr>
            <a:xfrm>
              <a:off x="6377316" y="3614928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6BED20C5-3C5C-465B-A8E8-F7FDAB1C1BDD}"/>
                </a:ext>
              </a:extLst>
            </p:cNvPr>
            <p:cNvSpPr/>
            <p:nvPr/>
          </p:nvSpPr>
          <p:spPr>
            <a:xfrm>
              <a:off x="6749172" y="3614928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7" name="화살표: 오른쪽 7176">
              <a:extLst>
                <a:ext uri="{FF2B5EF4-FFF2-40B4-BE49-F238E27FC236}">
                  <a16:creationId xmlns:a16="http://schemas.microsoft.com/office/drawing/2014/main" id="{4A3747DE-CB72-4D94-8782-8CD9AA36F5E2}"/>
                </a:ext>
              </a:extLst>
            </p:cNvPr>
            <p:cNvSpPr/>
            <p:nvPr/>
          </p:nvSpPr>
          <p:spPr>
            <a:xfrm>
              <a:off x="4894263" y="3455719"/>
              <a:ext cx="553413" cy="371856"/>
            </a:xfrm>
            <a:prstGeom prst="rightArrow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1" name="TextBox 280">
            <a:extLst>
              <a:ext uri="{FF2B5EF4-FFF2-40B4-BE49-F238E27FC236}">
                <a16:creationId xmlns:a16="http://schemas.microsoft.com/office/drawing/2014/main" id="{0CC2A4C7-10D3-44F1-9D38-6702E08093C9}"/>
              </a:ext>
            </a:extLst>
          </p:cNvPr>
          <p:cNvSpPr txBox="1"/>
          <p:nvPr/>
        </p:nvSpPr>
        <p:spPr>
          <a:xfrm>
            <a:off x="740977" y="4035114"/>
            <a:ext cx="4634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입력의 변화에 영향을 적게 받는다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9" name="직사각형 7178">
            <a:extLst>
              <a:ext uri="{FF2B5EF4-FFF2-40B4-BE49-F238E27FC236}">
                <a16:creationId xmlns:a16="http://schemas.microsoft.com/office/drawing/2014/main" id="{369533D2-1042-48E5-949D-7AFD73F97915}"/>
              </a:ext>
            </a:extLst>
          </p:cNvPr>
          <p:cNvSpPr/>
          <p:nvPr/>
        </p:nvSpPr>
        <p:spPr>
          <a:xfrm>
            <a:off x="1377696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A2954C2C-12FC-4C7D-8EA6-ED9068C91029}"/>
              </a:ext>
            </a:extLst>
          </p:cNvPr>
          <p:cNvSpPr/>
          <p:nvPr/>
        </p:nvSpPr>
        <p:spPr>
          <a:xfrm>
            <a:off x="1676400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BC76FEA-B04C-4992-A3A5-9865FC23A373}"/>
              </a:ext>
            </a:extLst>
          </p:cNvPr>
          <p:cNvSpPr/>
          <p:nvPr/>
        </p:nvSpPr>
        <p:spPr>
          <a:xfrm>
            <a:off x="1975104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15A373BD-D47B-4752-BD11-EF1605D3F71F}"/>
              </a:ext>
            </a:extLst>
          </p:cNvPr>
          <p:cNvSpPr/>
          <p:nvPr/>
        </p:nvSpPr>
        <p:spPr>
          <a:xfrm>
            <a:off x="2572512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ED5F1E2F-7139-410A-8C92-E54EBE085464}"/>
              </a:ext>
            </a:extLst>
          </p:cNvPr>
          <p:cNvSpPr/>
          <p:nvPr/>
        </p:nvSpPr>
        <p:spPr>
          <a:xfrm>
            <a:off x="2871216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096E52C5-B38A-45B8-BC67-F6167A5F4E81}"/>
              </a:ext>
            </a:extLst>
          </p:cNvPr>
          <p:cNvSpPr/>
          <p:nvPr/>
        </p:nvSpPr>
        <p:spPr>
          <a:xfrm>
            <a:off x="1377696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63875A00-85E1-4BB7-8752-90865445CFAF}"/>
              </a:ext>
            </a:extLst>
          </p:cNvPr>
          <p:cNvSpPr/>
          <p:nvPr/>
        </p:nvSpPr>
        <p:spPr>
          <a:xfrm>
            <a:off x="1975104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D55F7DEF-B3ED-4A92-9636-3CCB1BEB56E5}"/>
              </a:ext>
            </a:extLst>
          </p:cNvPr>
          <p:cNvSpPr/>
          <p:nvPr/>
        </p:nvSpPr>
        <p:spPr>
          <a:xfrm>
            <a:off x="2273808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4B94E702-F575-4860-B152-468CC213F40B}"/>
              </a:ext>
            </a:extLst>
          </p:cNvPr>
          <p:cNvSpPr/>
          <p:nvPr/>
        </p:nvSpPr>
        <p:spPr>
          <a:xfrm>
            <a:off x="2572512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4839D3AC-29A3-42AA-8D32-3814B6954244}"/>
              </a:ext>
            </a:extLst>
          </p:cNvPr>
          <p:cNvSpPr/>
          <p:nvPr/>
        </p:nvSpPr>
        <p:spPr>
          <a:xfrm>
            <a:off x="2871216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63018D2A-969A-4331-9734-97A1845F6125}"/>
              </a:ext>
            </a:extLst>
          </p:cNvPr>
          <p:cNvSpPr/>
          <p:nvPr/>
        </p:nvSpPr>
        <p:spPr>
          <a:xfrm>
            <a:off x="1377696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9F9AF52A-4630-4ECE-AEDE-42892D477ED5}"/>
              </a:ext>
            </a:extLst>
          </p:cNvPr>
          <p:cNvSpPr/>
          <p:nvPr/>
        </p:nvSpPr>
        <p:spPr>
          <a:xfrm>
            <a:off x="1676400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0273CCFC-6931-4FB1-B16C-7D0A7833A2CB}"/>
              </a:ext>
            </a:extLst>
          </p:cNvPr>
          <p:cNvSpPr/>
          <p:nvPr/>
        </p:nvSpPr>
        <p:spPr>
          <a:xfrm>
            <a:off x="1975104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E132DE8E-C19D-46E4-8A12-CA7422E1A2BE}"/>
              </a:ext>
            </a:extLst>
          </p:cNvPr>
          <p:cNvSpPr/>
          <p:nvPr/>
        </p:nvSpPr>
        <p:spPr>
          <a:xfrm>
            <a:off x="2273808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F1B39D0E-5952-42D7-B493-31262338B88C}"/>
              </a:ext>
            </a:extLst>
          </p:cNvPr>
          <p:cNvSpPr/>
          <p:nvPr/>
        </p:nvSpPr>
        <p:spPr>
          <a:xfrm>
            <a:off x="2572512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219FB537-F770-4E20-80C7-DD63BB21B73B}"/>
              </a:ext>
            </a:extLst>
          </p:cNvPr>
          <p:cNvSpPr/>
          <p:nvPr/>
        </p:nvSpPr>
        <p:spPr>
          <a:xfrm>
            <a:off x="2871216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070E0A98-8A9A-4B4F-ABF5-4D0830DBB1FD}"/>
              </a:ext>
            </a:extLst>
          </p:cNvPr>
          <p:cNvSpPr/>
          <p:nvPr/>
        </p:nvSpPr>
        <p:spPr>
          <a:xfrm>
            <a:off x="1377696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B717909C-EEE9-4E92-A6D0-05339FE0865B}"/>
              </a:ext>
            </a:extLst>
          </p:cNvPr>
          <p:cNvSpPr/>
          <p:nvPr/>
        </p:nvSpPr>
        <p:spPr>
          <a:xfrm>
            <a:off x="1676400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B662498E-7BE4-4FF7-BB59-6B4BB2E67AAB}"/>
              </a:ext>
            </a:extLst>
          </p:cNvPr>
          <p:cNvSpPr/>
          <p:nvPr/>
        </p:nvSpPr>
        <p:spPr>
          <a:xfrm>
            <a:off x="1975104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64DD8B6D-9F35-4A15-8A43-101835F2588D}"/>
              </a:ext>
            </a:extLst>
          </p:cNvPr>
          <p:cNvSpPr/>
          <p:nvPr/>
        </p:nvSpPr>
        <p:spPr>
          <a:xfrm>
            <a:off x="2273808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5A4906C4-3FEA-4360-9820-DF62335C45EF}"/>
              </a:ext>
            </a:extLst>
          </p:cNvPr>
          <p:cNvSpPr/>
          <p:nvPr/>
        </p:nvSpPr>
        <p:spPr>
          <a:xfrm>
            <a:off x="2572512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D33B03F8-7D07-4B3C-A8EE-4BEDA9946BBF}"/>
              </a:ext>
            </a:extLst>
          </p:cNvPr>
          <p:cNvSpPr/>
          <p:nvPr/>
        </p:nvSpPr>
        <p:spPr>
          <a:xfrm>
            <a:off x="2871216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AD3DAE45-BD94-4085-99DF-3A6FDAC6C220}"/>
              </a:ext>
            </a:extLst>
          </p:cNvPr>
          <p:cNvSpPr/>
          <p:nvPr/>
        </p:nvSpPr>
        <p:spPr>
          <a:xfrm>
            <a:off x="1676400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40B414F3-3C91-4852-A546-8DBBC8BF644D}"/>
              </a:ext>
            </a:extLst>
          </p:cNvPr>
          <p:cNvSpPr/>
          <p:nvPr/>
        </p:nvSpPr>
        <p:spPr>
          <a:xfrm>
            <a:off x="1975104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0255B00-84F1-470B-836C-F7DA1B0F883C}"/>
              </a:ext>
            </a:extLst>
          </p:cNvPr>
          <p:cNvSpPr/>
          <p:nvPr/>
        </p:nvSpPr>
        <p:spPr>
          <a:xfrm>
            <a:off x="2273808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FC10513D-FD53-4B5E-90C9-3E11B2A4ABBB}"/>
              </a:ext>
            </a:extLst>
          </p:cNvPr>
          <p:cNvSpPr/>
          <p:nvPr/>
        </p:nvSpPr>
        <p:spPr>
          <a:xfrm>
            <a:off x="2572512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CEFC3A4A-14A4-446A-A127-D160F76991BF}"/>
              </a:ext>
            </a:extLst>
          </p:cNvPr>
          <p:cNvSpPr/>
          <p:nvPr/>
        </p:nvSpPr>
        <p:spPr>
          <a:xfrm>
            <a:off x="2871216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C70EFDF0-8C5A-44DE-A1D8-12DF4BBA1AF3}"/>
              </a:ext>
            </a:extLst>
          </p:cNvPr>
          <p:cNvSpPr/>
          <p:nvPr/>
        </p:nvSpPr>
        <p:spPr>
          <a:xfrm>
            <a:off x="1377696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7AD95AE4-21CF-4DB2-A5B6-5A7237618DE6}"/>
              </a:ext>
            </a:extLst>
          </p:cNvPr>
          <p:cNvSpPr/>
          <p:nvPr/>
        </p:nvSpPr>
        <p:spPr>
          <a:xfrm>
            <a:off x="1676400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1181B12A-C35E-4478-A807-C683C83FEE8D}"/>
              </a:ext>
            </a:extLst>
          </p:cNvPr>
          <p:cNvSpPr/>
          <p:nvPr/>
        </p:nvSpPr>
        <p:spPr>
          <a:xfrm>
            <a:off x="1975104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A0AC0D77-FFA5-4238-B41D-A9BCD45CFC3F}"/>
              </a:ext>
            </a:extLst>
          </p:cNvPr>
          <p:cNvSpPr/>
          <p:nvPr/>
        </p:nvSpPr>
        <p:spPr>
          <a:xfrm>
            <a:off x="2273808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5AC1AA7-80A2-4663-B539-54092BB363E9}"/>
              </a:ext>
            </a:extLst>
          </p:cNvPr>
          <p:cNvSpPr/>
          <p:nvPr/>
        </p:nvSpPr>
        <p:spPr>
          <a:xfrm>
            <a:off x="2871216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5C4A82F4-EBE7-4D5C-BB0F-8ACFDE97690E}"/>
              </a:ext>
            </a:extLst>
          </p:cNvPr>
          <p:cNvSpPr/>
          <p:nvPr/>
        </p:nvSpPr>
        <p:spPr>
          <a:xfrm>
            <a:off x="2273808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A9BD0745-C54A-4DB0-ABCE-550C28ECEE42}"/>
              </a:ext>
            </a:extLst>
          </p:cNvPr>
          <p:cNvSpPr/>
          <p:nvPr/>
        </p:nvSpPr>
        <p:spPr>
          <a:xfrm>
            <a:off x="1676400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C0A7DDB4-69EE-4EA0-AEC4-259709556463}"/>
              </a:ext>
            </a:extLst>
          </p:cNvPr>
          <p:cNvSpPr/>
          <p:nvPr/>
        </p:nvSpPr>
        <p:spPr>
          <a:xfrm>
            <a:off x="1377696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C6828642-A121-4B1B-9677-EE17B408E4DD}"/>
              </a:ext>
            </a:extLst>
          </p:cNvPr>
          <p:cNvSpPr/>
          <p:nvPr/>
        </p:nvSpPr>
        <p:spPr>
          <a:xfrm>
            <a:off x="2572512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A098C7D8-B024-4E17-8CC9-5A0EF9A17B90}"/>
              </a:ext>
            </a:extLst>
          </p:cNvPr>
          <p:cNvSpPr/>
          <p:nvPr/>
        </p:nvSpPr>
        <p:spPr>
          <a:xfrm>
            <a:off x="5586413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15864886-C9E1-4AB5-A074-88B94B27F3B0}"/>
              </a:ext>
            </a:extLst>
          </p:cNvPr>
          <p:cNvSpPr/>
          <p:nvPr/>
        </p:nvSpPr>
        <p:spPr>
          <a:xfrm>
            <a:off x="5885117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5887DCD8-EBDF-4841-AA86-60368608B990}"/>
              </a:ext>
            </a:extLst>
          </p:cNvPr>
          <p:cNvSpPr/>
          <p:nvPr/>
        </p:nvSpPr>
        <p:spPr>
          <a:xfrm>
            <a:off x="6183821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337859D1-54AE-4C63-9C93-7C77E6CE2273}"/>
              </a:ext>
            </a:extLst>
          </p:cNvPr>
          <p:cNvSpPr/>
          <p:nvPr/>
        </p:nvSpPr>
        <p:spPr>
          <a:xfrm>
            <a:off x="6781229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2AD6AE5B-C9CB-4D66-A443-308E82DBB85B}"/>
              </a:ext>
            </a:extLst>
          </p:cNvPr>
          <p:cNvSpPr/>
          <p:nvPr/>
        </p:nvSpPr>
        <p:spPr>
          <a:xfrm>
            <a:off x="7079933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900FAEBB-9D0D-48FA-AE11-CF0BAFD28E8C}"/>
              </a:ext>
            </a:extLst>
          </p:cNvPr>
          <p:cNvSpPr/>
          <p:nvPr/>
        </p:nvSpPr>
        <p:spPr>
          <a:xfrm>
            <a:off x="5586413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D1DD7349-F1A2-41DE-A92D-9E48986B38FF}"/>
              </a:ext>
            </a:extLst>
          </p:cNvPr>
          <p:cNvSpPr/>
          <p:nvPr/>
        </p:nvSpPr>
        <p:spPr>
          <a:xfrm>
            <a:off x="6482525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BB3687F9-6145-413C-B4D2-52524D6EB2CE}"/>
              </a:ext>
            </a:extLst>
          </p:cNvPr>
          <p:cNvSpPr/>
          <p:nvPr/>
        </p:nvSpPr>
        <p:spPr>
          <a:xfrm>
            <a:off x="7079933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50A2EFBC-43CC-460A-915C-0C28BBCE23D8}"/>
              </a:ext>
            </a:extLst>
          </p:cNvPr>
          <p:cNvSpPr/>
          <p:nvPr/>
        </p:nvSpPr>
        <p:spPr>
          <a:xfrm>
            <a:off x="5586413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CBCF9C58-A10F-4C22-A184-78884D2A8B36}"/>
              </a:ext>
            </a:extLst>
          </p:cNvPr>
          <p:cNvSpPr/>
          <p:nvPr/>
        </p:nvSpPr>
        <p:spPr>
          <a:xfrm>
            <a:off x="5885117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AA00CC85-C1B6-4BDF-BA65-4427DB815484}"/>
              </a:ext>
            </a:extLst>
          </p:cNvPr>
          <p:cNvSpPr/>
          <p:nvPr/>
        </p:nvSpPr>
        <p:spPr>
          <a:xfrm>
            <a:off x="6183821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F3E79265-1586-4AEC-AAD3-3730699B96C6}"/>
              </a:ext>
            </a:extLst>
          </p:cNvPr>
          <p:cNvSpPr/>
          <p:nvPr/>
        </p:nvSpPr>
        <p:spPr>
          <a:xfrm>
            <a:off x="6482525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60E1F5C-99F0-42E1-8499-E7721B6DEB19}"/>
              </a:ext>
            </a:extLst>
          </p:cNvPr>
          <p:cNvSpPr/>
          <p:nvPr/>
        </p:nvSpPr>
        <p:spPr>
          <a:xfrm>
            <a:off x="6781229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358DDB11-94D8-471E-B04E-F0D819271065}"/>
              </a:ext>
            </a:extLst>
          </p:cNvPr>
          <p:cNvSpPr/>
          <p:nvPr/>
        </p:nvSpPr>
        <p:spPr>
          <a:xfrm>
            <a:off x="7079933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B3E8B5-7656-410D-A295-2E47B22DAB92}"/>
              </a:ext>
            </a:extLst>
          </p:cNvPr>
          <p:cNvSpPr/>
          <p:nvPr/>
        </p:nvSpPr>
        <p:spPr>
          <a:xfrm>
            <a:off x="5586413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D0FF58DE-8004-407F-82FE-A00EB2C74556}"/>
              </a:ext>
            </a:extLst>
          </p:cNvPr>
          <p:cNvSpPr/>
          <p:nvPr/>
        </p:nvSpPr>
        <p:spPr>
          <a:xfrm>
            <a:off x="5885117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B36FA3-EBBD-45BE-85FF-6986831B2046}"/>
              </a:ext>
            </a:extLst>
          </p:cNvPr>
          <p:cNvSpPr/>
          <p:nvPr/>
        </p:nvSpPr>
        <p:spPr>
          <a:xfrm>
            <a:off x="6183821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B9527E7D-8B2A-48A8-8812-BAEAF2B29978}"/>
              </a:ext>
            </a:extLst>
          </p:cNvPr>
          <p:cNvSpPr/>
          <p:nvPr/>
        </p:nvSpPr>
        <p:spPr>
          <a:xfrm>
            <a:off x="6482525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18DC0F08-E4BF-4BCE-8DDA-D2D4C3F836C1}"/>
              </a:ext>
            </a:extLst>
          </p:cNvPr>
          <p:cNvSpPr/>
          <p:nvPr/>
        </p:nvSpPr>
        <p:spPr>
          <a:xfrm>
            <a:off x="6781229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19AA7C34-6B79-4127-9FCE-DBDA98E197AB}"/>
              </a:ext>
            </a:extLst>
          </p:cNvPr>
          <p:cNvSpPr/>
          <p:nvPr/>
        </p:nvSpPr>
        <p:spPr>
          <a:xfrm>
            <a:off x="7079933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4C20E25B-CDC5-4F0C-AB53-C0950D8BA3BC}"/>
              </a:ext>
            </a:extLst>
          </p:cNvPr>
          <p:cNvSpPr/>
          <p:nvPr/>
        </p:nvSpPr>
        <p:spPr>
          <a:xfrm>
            <a:off x="6183821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A7209B9D-18CD-45D3-AD9B-0000AA360891}"/>
              </a:ext>
            </a:extLst>
          </p:cNvPr>
          <p:cNvSpPr/>
          <p:nvPr/>
        </p:nvSpPr>
        <p:spPr>
          <a:xfrm>
            <a:off x="6482525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9EE24D82-838B-4A7C-8DB3-9A92C2DBE3E1}"/>
              </a:ext>
            </a:extLst>
          </p:cNvPr>
          <p:cNvSpPr/>
          <p:nvPr/>
        </p:nvSpPr>
        <p:spPr>
          <a:xfrm>
            <a:off x="6781229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02B3295F-5CD4-48A3-BFD6-614E96999722}"/>
              </a:ext>
            </a:extLst>
          </p:cNvPr>
          <p:cNvSpPr/>
          <p:nvPr/>
        </p:nvSpPr>
        <p:spPr>
          <a:xfrm>
            <a:off x="5586413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B88994DC-34AD-46C1-A06A-A3D3A3FAC82B}"/>
              </a:ext>
            </a:extLst>
          </p:cNvPr>
          <p:cNvSpPr/>
          <p:nvPr/>
        </p:nvSpPr>
        <p:spPr>
          <a:xfrm>
            <a:off x="5885117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23CC04D1-80A6-41D6-9B72-1FBE4F791988}"/>
              </a:ext>
            </a:extLst>
          </p:cNvPr>
          <p:cNvSpPr/>
          <p:nvPr/>
        </p:nvSpPr>
        <p:spPr>
          <a:xfrm>
            <a:off x="6183821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AE821295-212C-4F73-A3AA-190D2F9BDD33}"/>
              </a:ext>
            </a:extLst>
          </p:cNvPr>
          <p:cNvSpPr/>
          <p:nvPr/>
        </p:nvSpPr>
        <p:spPr>
          <a:xfrm>
            <a:off x="6482525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900CF9B5-B900-4D2C-9299-D7F66EBA0B51}"/>
              </a:ext>
            </a:extLst>
          </p:cNvPr>
          <p:cNvSpPr/>
          <p:nvPr/>
        </p:nvSpPr>
        <p:spPr>
          <a:xfrm>
            <a:off x="7079933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352076B5-DF64-4F29-996C-BE6EFCF5BC93}"/>
              </a:ext>
            </a:extLst>
          </p:cNvPr>
          <p:cNvSpPr/>
          <p:nvPr/>
        </p:nvSpPr>
        <p:spPr>
          <a:xfrm>
            <a:off x="6482525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8B56A141-75B4-434C-82C8-859F1A9F3E25}"/>
              </a:ext>
            </a:extLst>
          </p:cNvPr>
          <p:cNvSpPr/>
          <p:nvPr/>
        </p:nvSpPr>
        <p:spPr>
          <a:xfrm>
            <a:off x="5885117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6E99CE88-DB48-4F44-BAA2-1C51FD59A5AC}"/>
              </a:ext>
            </a:extLst>
          </p:cNvPr>
          <p:cNvSpPr/>
          <p:nvPr/>
        </p:nvSpPr>
        <p:spPr>
          <a:xfrm>
            <a:off x="5586413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B280FD29-F57F-4CEC-9C17-8399A30271A9}"/>
              </a:ext>
            </a:extLst>
          </p:cNvPr>
          <p:cNvSpPr/>
          <p:nvPr/>
        </p:nvSpPr>
        <p:spPr>
          <a:xfrm>
            <a:off x="6781229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C8D9F9FB-88BB-46D7-A3D8-35ACFD6B84F1}"/>
              </a:ext>
            </a:extLst>
          </p:cNvPr>
          <p:cNvSpPr/>
          <p:nvPr/>
        </p:nvSpPr>
        <p:spPr>
          <a:xfrm>
            <a:off x="3644625" y="5261267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73B5D41E-B3A8-4A8F-922B-A6A8B1B80050}"/>
              </a:ext>
            </a:extLst>
          </p:cNvPr>
          <p:cNvSpPr/>
          <p:nvPr/>
        </p:nvSpPr>
        <p:spPr>
          <a:xfrm>
            <a:off x="3943329" y="5261267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9C196BFA-7D1C-400D-87CE-0A82A137D8C4}"/>
              </a:ext>
            </a:extLst>
          </p:cNvPr>
          <p:cNvSpPr/>
          <p:nvPr/>
        </p:nvSpPr>
        <p:spPr>
          <a:xfrm>
            <a:off x="3644625" y="556218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695394BB-D2BA-44F1-B802-1898AF7EEE49}"/>
              </a:ext>
            </a:extLst>
          </p:cNvPr>
          <p:cNvSpPr/>
          <p:nvPr/>
        </p:nvSpPr>
        <p:spPr>
          <a:xfrm>
            <a:off x="3943329" y="556218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A3C460F7-9249-4026-939F-DA1C4A31B868}"/>
              </a:ext>
            </a:extLst>
          </p:cNvPr>
          <p:cNvSpPr/>
          <p:nvPr/>
        </p:nvSpPr>
        <p:spPr>
          <a:xfrm>
            <a:off x="6183821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23717522-89BE-46CB-86BF-4895C26B24F9}"/>
              </a:ext>
            </a:extLst>
          </p:cNvPr>
          <p:cNvSpPr/>
          <p:nvPr/>
        </p:nvSpPr>
        <p:spPr>
          <a:xfrm>
            <a:off x="6781229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C8A05362-1773-42C9-8F13-E90B8D34E180}"/>
              </a:ext>
            </a:extLst>
          </p:cNvPr>
          <p:cNvSpPr/>
          <p:nvPr/>
        </p:nvSpPr>
        <p:spPr>
          <a:xfrm>
            <a:off x="5885117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A512A1A1-DDC1-4DFE-B47E-8F7B3AC18D07}"/>
              </a:ext>
            </a:extLst>
          </p:cNvPr>
          <p:cNvSpPr/>
          <p:nvPr/>
        </p:nvSpPr>
        <p:spPr>
          <a:xfrm>
            <a:off x="7079933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0" name="그룹 7179">
            <a:extLst>
              <a:ext uri="{FF2B5EF4-FFF2-40B4-BE49-F238E27FC236}">
                <a16:creationId xmlns:a16="http://schemas.microsoft.com/office/drawing/2014/main" id="{EDA0D5FC-15E1-44D9-8F55-C5819B8AFF6C}"/>
              </a:ext>
            </a:extLst>
          </p:cNvPr>
          <p:cNvGrpSpPr/>
          <p:nvPr/>
        </p:nvGrpSpPr>
        <p:grpSpPr>
          <a:xfrm>
            <a:off x="8161084" y="3750372"/>
            <a:ext cx="902208" cy="906632"/>
            <a:chOff x="3649060" y="4691374"/>
            <a:chExt cx="902208" cy="906632"/>
          </a:xfrm>
          <a:noFill/>
        </p:grpSpPr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86CD59BF-6D7A-4617-B045-49CB48DBC6A8}"/>
                </a:ext>
              </a:extLst>
            </p:cNvPr>
            <p:cNvSpPr/>
            <p:nvPr/>
          </p:nvSpPr>
          <p:spPr>
            <a:xfrm>
              <a:off x="3649060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70DC1709-2443-4ED8-B40C-335468FE23C4}"/>
                </a:ext>
              </a:extLst>
            </p:cNvPr>
            <p:cNvSpPr/>
            <p:nvPr/>
          </p:nvSpPr>
          <p:spPr>
            <a:xfrm>
              <a:off x="3947764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FA059CE9-A195-4AB0-9852-3087C34DCDF2}"/>
                </a:ext>
              </a:extLst>
            </p:cNvPr>
            <p:cNvSpPr/>
            <p:nvPr/>
          </p:nvSpPr>
          <p:spPr>
            <a:xfrm>
              <a:off x="4246468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B1EF327-4855-4D92-8EF4-3DBC28AB2E27}"/>
                </a:ext>
              </a:extLst>
            </p:cNvPr>
            <p:cNvSpPr/>
            <p:nvPr/>
          </p:nvSpPr>
          <p:spPr>
            <a:xfrm>
              <a:off x="3649060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D4254CB7-3A40-4533-912D-13AD6EF17826}"/>
                </a:ext>
              </a:extLst>
            </p:cNvPr>
            <p:cNvSpPr/>
            <p:nvPr/>
          </p:nvSpPr>
          <p:spPr>
            <a:xfrm>
              <a:off x="3947764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7F5E3229-6293-4377-B04E-B1D06EC78E79}"/>
                </a:ext>
              </a:extLst>
            </p:cNvPr>
            <p:cNvSpPr/>
            <p:nvPr/>
          </p:nvSpPr>
          <p:spPr>
            <a:xfrm>
              <a:off x="4246468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6BEBBC14-946A-4E71-AEB4-6A75E5A9F534}"/>
                </a:ext>
              </a:extLst>
            </p:cNvPr>
            <p:cNvSpPr/>
            <p:nvPr/>
          </p:nvSpPr>
          <p:spPr>
            <a:xfrm>
              <a:off x="3649060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12AE6826-01E8-4CBD-B97C-EF436A105EF1}"/>
                </a:ext>
              </a:extLst>
            </p:cNvPr>
            <p:cNvSpPr/>
            <p:nvPr/>
          </p:nvSpPr>
          <p:spPr>
            <a:xfrm>
              <a:off x="3947764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7DAF01BD-9781-4C28-877F-104FEB0882A2}"/>
                </a:ext>
              </a:extLst>
            </p:cNvPr>
            <p:cNvSpPr/>
            <p:nvPr/>
          </p:nvSpPr>
          <p:spPr>
            <a:xfrm>
              <a:off x="4246468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5EBB572C-477E-4450-833A-C6ACE3AF1E51}"/>
              </a:ext>
            </a:extLst>
          </p:cNvPr>
          <p:cNvSpPr/>
          <p:nvPr/>
        </p:nvSpPr>
        <p:spPr>
          <a:xfrm>
            <a:off x="7935596" y="527146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55847D47-1A90-421B-8BB6-A905DEF82E7E}"/>
              </a:ext>
            </a:extLst>
          </p:cNvPr>
          <p:cNvSpPr/>
          <p:nvPr/>
        </p:nvSpPr>
        <p:spPr>
          <a:xfrm>
            <a:off x="8234300" y="527146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126A4E6-3032-40E0-A94F-608B281A9B9D}"/>
              </a:ext>
            </a:extLst>
          </p:cNvPr>
          <p:cNvSpPr/>
          <p:nvPr/>
        </p:nvSpPr>
        <p:spPr>
          <a:xfrm>
            <a:off x="7935596" y="5572379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83C2A1D4-EF1B-42EA-BD5A-969B9726B7E8}"/>
              </a:ext>
            </a:extLst>
          </p:cNvPr>
          <p:cNvSpPr/>
          <p:nvPr/>
        </p:nvSpPr>
        <p:spPr>
          <a:xfrm>
            <a:off x="8234300" y="5572379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8024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322628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pic>
        <p:nvPicPr>
          <p:cNvPr id="162" name="Picture 2">
            <a:extLst>
              <a:ext uri="{FF2B5EF4-FFF2-40B4-BE49-F238E27FC236}">
                <a16:creationId xmlns:a16="http://schemas.microsoft.com/office/drawing/2014/main" id="{BD47E58F-355D-4A9C-9AE2-0C8408A5B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281370" y="2023890"/>
            <a:ext cx="754740" cy="67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F3BD3ACA-B424-4BC3-8A49-15144B2632E4}"/>
              </a:ext>
            </a:extLst>
          </p:cNvPr>
          <p:cNvSpPr/>
          <p:nvPr/>
        </p:nvSpPr>
        <p:spPr>
          <a:xfrm>
            <a:off x="1527232" y="1436050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BF9736C5-DE5C-4258-AC8A-DD13EB517265}"/>
              </a:ext>
            </a:extLst>
          </p:cNvPr>
          <p:cNvCxnSpPr>
            <a:stCxn id="162" idx="3"/>
            <a:endCxn id="163" idx="1"/>
          </p:cNvCxnSpPr>
          <p:nvPr/>
        </p:nvCxnSpPr>
        <p:spPr>
          <a:xfrm>
            <a:off x="1036110" y="2360897"/>
            <a:ext cx="491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9839D868-1938-460A-9FB5-716996CA541B}"/>
              </a:ext>
            </a:extLst>
          </p:cNvPr>
          <p:cNvSpPr/>
          <p:nvPr/>
        </p:nvSpPr>
        <p:spPr>
          <a:xfrm>
            <a:off x="3211328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Pooling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EA8A8A9-80F1-476C-BE04-29A49D50DECE}"/>
              </a:ext>
            </a:extLst>
          </p:cNvPr>
          <p:cNvCxnSpPr>
            <a:cxnSpLocks/>
            <a:stCxn id="172" idx="3"/>
            <a:endCxn id="165" idx="1"/>
          </p:cNvCxnSpPr>
          <p:nvPr/>
        </p:nvCxnSpPr>
        <p:spPr>
          <a:xfrm>
            <a:off x="3017635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785388AD-5518-4F17-8B13-B346E12A03C6}"/>
              </a:ext>
            </a:extLst>
          </p:cNvPr>
          <p:cNvSpPr/>
          <p:nvPr/>
        </p:nvSpPr>
        <p:spPr>
          <a:xfrm>
            <a:off x="2369280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1D36CFFC-D1F9-4619-9DCF-B67D587BF725}"/>
              </a:ext>
            </a:extLst>
          </p:cNvPr>
          <p:cNvCxnSpPr>
            <a:cxnSpLocks/>
            <a:stCxn id="163" idx="3"/>
            <a:endCxn id="172" idx="1"/>
          </p:cNvCxnSpPr>
          <p:nvPr/>
        </p:nvCxnSpPr>
        <p:spPr>
          <a:xfrm flipV="1">
            <a:off x="2175587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09D8CB3D-0A53-46FD-A5CB-DE955FDC89AD}"/>
              </a:ext>
            </a:extLst>
          </p:cNvPr>
          <p:cNvSpPr/>
          <p:nvPr/>
        </p:nvSpPr>
        <p:spPr>
          <a:xfrm>
            <a:off x="6581307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F952FCF0-13C0-47A5-8153-94FEDD4B2774}"/>
              </a:ext>
            </a:extLst>
          </p:cNvPr>
          <p:cNvCxnSpPr>
            <a:cxnSpLocks/>
            <a:endCxn id="174" idx="1"/>
          </p:cNvCxnSpPr>
          <p:nvPr/>
        </p:nvCxnSpPr>
        <p:spPr>
          <a:xfrm>
            <a:off x="6387613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사각형: 둥근 모서리 175">
            <a:extLst>
              <a:ext uri="{FF2B5EF4-FFF2-40B4-BE49-F238E27FC236}">
                <a16:creationId xmlns:a16="http://schemas.microsoft.com/office/drawing/2014/main" id="{FD8DF7F0-D043-4898-B7F9-D599ED4EA35F}"/>
              </a:ext>
            </a:extLst>
          </p:cNvPr>
          <p:cNvSpPr/>
          <p:nvPr/>
        </p:nvSpPr>
        <p:spPr>
          <a:xfrm>
            <a:off x="7422193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5B44241A-F91A-455B-9703-3C52F7A76145}"/>
              </a:ext>
            </a:extLst>
          </p:cNvPr>
          <p:cNvCxnSpPr>
            <a:cxnSpLocks/>
            <a:stCxn id="179" idx="3"/>
          </p:cNvCxnSpPr>
          <p:nvPr/>
        </p:nvCxnSpPr>
        <p:spPr>
          <a:xfrm>
            <a:off x="8912596" y="2360455"/>
            <a:ext cx="637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0DC6E21E-A292-4058-B297-8276A33775BB}"/>
              </a:ext>
            </a:extLst>
          </p:cNvPr>
          <p:cNvSpPr/>
          <p:nvPr/>
        </p:nvSpPr>
        <p:spPr>
          <a:xfrm>
            <a:off x="8264241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9927C1C2-96A3-465E-9EB8-371842CA252C}"/>
              </a:ext>
            </a:extLst>
          </p:cNvPr>
          <p:cNvCxnSpPr>
            <a:cxnSpLocks/>
            <a:stCxn id="176" idx="3"/>
            <a:endCxn id="179" idx="1"/>
          </p:cNvCxnSpPr>
          <p:nvPr/>
        </p:nvCxnSpPr>
        <p:spPr>
          <a:xfrm flipV="1">
            <a:off x="8070548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F4DBAE20-A0E1-464C-A607-229C55DE775C}"/>
              </a:ext>
            </a:extLst>
          </p:cNvPr>
          <p:cNvCxnSpPr>
            <a:cxnSpLocks/>
            <a:stCxn id="174" idx="3"/>
            <a:endCxn id="176" idx="1"/>
          </p:cNvCxnSpPr>
          <p:nvPr/>
        </p:nvCxnSpPr>
        <p:spPr>
          <a:xfrm>
            <a:off x="7229662" y="2360455"/>
            <a:ext cx="192531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260417F-0FAC-4387-BB3A-65C26AA4437A}"/>
              </a:ext>
            </a:extLst>
          </p:cNvPr>
          <p:cNvSpPr/>
          <p:nvPr/>
        </p:nvSpPr>
        <p:spPr>
          <a:xfrm>
            <a:off x="4049949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0321A4C-2E15-4A23-B405-BC32CC8FB9B5}"/>
              </a:ext>
            </a:extLst>
          </p:cNvPr>
          <p:cNvSpPr/>
          <p:nvPr/>
        </p:nvSpPr>
        <p:spPr>
          <a:xfrm>
            <a:off x="5734045" y="1435166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Pooling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9450730-DE40-4420-B195-4778C3EFBD99}"/>
              </a:ext>
            </a:extLst>
          </p:cNvPr>
          <p:cNvCxnSpPr>
            <a:cxnSpLocks/>
            <a:stCxn id="23" idx="3"/>
            <a:endCxn id="21" idx="1"/>
          </p:cNvCxnSpPr>
          <p:nvPr/>
        </p:nvCxnSpPr>
        <p:spPr>
          <a:xfrm>
            <a:off x="5540352" y="2360013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05AAD96-8C6D-4E64-ADFE-6824E220B96A}"/>
              </a:ext>
            </a:extLst>
          </p:cNvPr>
          <p:cNvSpPr/>
          <p:nvPr/>
        </p:nvSpPr>
        <p:spPr>
          <a:xfrm>
            <a:off x="4891997" y="1435166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589EA52-C8C1-4E05-AE2A-BB143521B60D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V="1">
            <a:off x="4698304" y="2360013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B36C486-DE2B-4FF3-A8F6-AF2F14094C54}"/>
              </a:ext>
            </a:extLst>
          </p:cNvPr>
          <p:cNvCxnSpPr>
            <a:cxnSpLocks/>
            <a:stCxn id="165" idx="3"/>
            <a:endCxn id="20" idx="1"/>
          </p:cNvCxnSpPr>
          <p:nvPr/>
        </p:nvCxnSpPr>
        <p:spPr>
          <a:xfrm>
            <a:off x="3859683" y="2360455"/>
            <a:ext cx="190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9E521EE-604A-410A-BDCC-BB80EABA4EF4}"/>
              </a:ext>
            </a:extLst>
          </p:cNvPr>
          <p:cNvCxnSpPr>
            <a:cxnSpLocks/>
          </p:cNvCxnSpPr>
          <p:nvPr/>
        </p:nvCxnSpPr>
        <p:spPr>
          <a:xfrm flipH="1">
            <a:off x="3846003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3E23C52-F5C7-4799-9662-351F8E2BC355}"/>
              </a:ext>
            </a:extLst>
          </p:cNvPr>
          <p:cNvCxnSpPr>
            <a:cxnSpLocks/>
          </p:cNvCxnSpPr>
          <p:nvPr/>
        </p:nvCxnSpPr>
        <p:spPr>
          <a:xfrm flipH="1">
            <a:off x="4684849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A00197F-B2E8-4569-8F18-697339921E69}"/>
              </a:ext>
            </a:extLst>
          </p:cNvPr>
          <p:cNvCxnSpPr>
            <a:cxnSpLocks/>
          </p:cNvCxnSpPr>
          <p:nvPr/>
        </p:nvCxnSpPr>
        <p:spPr>
          <a:xfrm flipH="1">
            <a:off x="5530591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13E887-6C84-4A28-B6B5-8D26B1E09CEC}"/>
              </a:ext>
            </a:extLst>
          </p:cNvPr>
          <p:cNvCxnSpPr>
            <a:cxnSpLocks/>
          </p:cNvCxnSpPr>
          <p:nvPr/>
        </p:nvCxnSpPr>
        <p:spPr>
          <a:xfrm flipH="1">
            <a:off x="6382400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682F922-B458-4FCD-99B9-3F9EBA44C59D}"/>
              </a:ext>
            </a:extLst>
          </p:cNvPr>
          <p:cNvCxnSpPr>
            <a:cxnSpLocks/>
          </p:cNvCxnSpPr>
          <p:nvPr/>
        </p:nvCxnSpPr>
        <p:spPr>
          <a:xfrm flipH="1">
            <a:off x="7231927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8088FAC-D1AF-4E6D-B4D5-60015AFA5DDA}"/>
              </a:ext>
            </a:extLst>
          </p:cNvPr>
          <p:cNvCxnSpPr>
            <a:cxnSpLocks/>
          </p:cNvCxnSpPr>
          <p:nvPr/>
        </p:nvCxnSpPr>
        <p:spPr>
          <a:xfrm flipH="1">
            <a:off x="8070548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378EF95-BB30-4FEC-AD9C-1DE953CBD664}"/>
              </a:ext>
            </a:extLst>
          </p:cNvPr>
          <p:cNvCxnSpPr>
            <a:cxnSpLocks/>
          </p:cNvCxnSpPr>
          <p:nvPr/>
        </p:nvCxnSpPr>
        <p:spPr>
          <a:xfrm flipH="1">
            <a:off x="8912596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7D6A294-2FAD-4642-BA44-C13BF67F25CD}"/>
              </a:ext>
            </a:extLst>
          </p:cNvPr>
          <p:cNvCxnSpPr>
            <a:cxnSpLocks/>
          </p:cNvCxnSpPr>
          <p:nvPr/>
        </p:nvCxnSpPr>
        <p:spPr>
          <a:xfrm flipH="1">
            <a:off x="3021062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E3C63C6-4FB2-414E-8C6A-0D153C3A5A44}"/>
              </a:ext>
            </a:extLst>
          </p:cNvPr>
          <p:cNvCxnSpPr>
            <a:cxnSpLocks/>
          </p:cNvCxnSpPr>
          <p:nvPr/>
        </p:nvCxnSpPr>
        <p:spPr>
          <a:xfrm flipH="1">
            <a:off x="2179014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99613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99095" y="1515578"/>
            <a:ext cx="62440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FN, C, FH, FW = self.W.shape  # (1,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N, C, H, W = x.shape          # (1,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out_h = 1 + int((H + 2*self.pad - FH) / self.stride)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out_w = 1 + int((W + 2*self.pad - FW) / self.stride)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707B4D-031F-453B-AFD0-C5B0AFE0FF58}"/>
                  </a:ext>
                </a:extLst>
              </p:cNvPr>
              <p:cNvSpPr txBox="1"/>
              <p:nvPr/>
            </p:nvSpPr>
            <p:spPr>
              <a:xfrm>
                <a:off x="612648" y="2734964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707B4D-031F-453B-AFD0-C5B0AFE0F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" y="2734964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7969B85-C14C-496F-BF0A-223862D5A6D1}"/>
              </a:ext>
            </a:extLst>
          </p:cNvPr>
          <p:cNvSpPr txBox="1"/>
          <p:nvPr/>
        </p:nvSpPr>
        <p:spPr>
          <a:xfrm>
            <a:off x="299095" y="4870770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8186B-CD70-4718-8114-AEF2DFF6E724}"/>
              </a:ext>
            </a:extLst>
          </p:cNvPr>
          <p:cNvSpPr txBox="1"/>
          <p:nvPr/>
        </p:nvSpPr>
        <p:spPr>
          <a:xfrm>
            <a:off x="299095" y="523603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(N,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F0D3D8-A08D-4C76-BD8C-5A57530F16F3}"/>
              </a:ext>
            </a:extLst>
          </p:cNvPr>
          <p:cNvSpPr txBox="1"/>
          <p:nvPr/>
        </p:nvSpPr>
        <p:spPr>
          <a:xfrm>
            <a:off x="299095" y="4247879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4AE82-649C-457C-B26F-F2D378F29373}"/>
              </a:ext>
            </a:extLst>
          </p:cNvPr>
          <p:cNvSpPr txBox="1"/>
          <p:nvPr/>
        </p:nvSpPr>
        <p:spPr>
          <a:xfrm>
            <a:off x="618875" y="387477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B01D0E-6CDF-4B2E-A29E-B6148BC35683}"/>
              </a:ext>
            </a:extLst>
          </p:cNvPr>
          <p:cNvSpPr txBox="1"/>
          <p:nvPr/>
        </p:nvSpPr>
        <p:spPr>
          <a:xfrm>
            <a:off x="222250" y="1023457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Convolution.forward(x)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B12A728-2609-4073-A379-05E6CF34586A}"/>
              </a:ext>
            </a:extLst>
          </p:cNvPr>
          <p:cNvSpPr/>
          <p:nvPr/>
        </p:nvSpPr>
        <p:spPr>
          <a:xfrm>
            <a:off x="5000263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D5A8D9-9878-4689-8A50-2D4786C2CC98}"/>
              </a:ext>
            </a:extLst>
          </p:cNvPr>
          <p:cNvSpPr/>
          <p:nvPr/>
        </p:nvSpPr>
        <p:spPr>
          <a:xfrm>
            <a:off x="5347504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6E0423-CDEA-407A-86AD-35182E848B62}"/>
              </a:ext>
            </a:extLst>
          </p:cNvPr>
          <p:cNvSpPr/>
          <p:nvPr/>
        </p:nvSpPr>
        <p:spPr>
          <a:xfrm>
            <a:off x="5694745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CA66B2-6189-460E-B560-C670068F3B10}"/>
              </a:ext>
            </a:extLst>
          </p:cNvPr>
          <p:cNvSpPr/>
          <p:nvPr/>
        </p:nvSpPr>
        <p:spPr>
          <a:xfrm>
            <a:off x="6041986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60774F-B724-4264-9237-96090588ECAD}"/>
              </a:ext>
            </a:extLst>
          </p:cNvPr>
          <p:cNvSpPr/>
          <p:nvPr/>
        </p:nvSpPr>
        <p:spPr>
          <a:xfrm>
            <a:off x="5000263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9C9294-D7C6-4A0F-BD5F-27F7B7FE81BB}"/>
              </a:ext>
            </a:extLst>
          </p:cNvPr>
          <p:cNvSpPr/>
          <p:nvPr/>
        </p:nvSpPr>
        <p:spPr>
          <a:xfrm>
            <a:off x="5347504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EB58CEC-955C-4F13-B195-2FF8853A7C78}"/>
              </a:ext>
            </a:extLst>
          </p:cNvPr>
          <p:cNvSpPr/>
          <p:nvPr/>
        </p:nvSpPr>
        <p:spPr>
          <a:xfrm>
            <a:off x="5694745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DD956EC-4D96-47E3-AC1C-080A27BB90E0}"/>
              </a:ext>
            </a:extLst>
          </p:cNvPr>
          <p:cNvSpPr/>
          <p:nvPr/>
        </p:nvSpPr>
        <p:spPr>
          <a:xfrm>
            <a:off x="6041986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C2DBA3-B07E-4DE3-B509-99AD530FB881}"/>
              </a:ext>
            </a:extLst>
          </p:cNvPr>
          <p:cNvSpPr/>
          <p:nvPr/>
        </p:nvSpPr>
        <p:spPr>
          <a:xfrm>
            <a:off x="5000263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799B9AA-6F19-494D-85D7-B14742378AC6}"/>
              </a:ext>
            </a:extLst>
          </p:cNvPr>
          <p:cNvSpPr/>
          <p:nvPr/>
        </p:nvSpPr>
        <p:spPr>
          <a:xfrm>
            <a:off x="5347504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6D4929-3C8B-448D-9A61-59D662719D8F}"/>
              </a:ext>
            </a:extLst>
          </p:cNvPr>
          <p:cNvSpPr/>
          <p:nvPr/>
        </p:nvSpPr>
        <p:spPr>
          <a:xfrm>
            <a:off x="5694745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6900776-6702-46A9-A12F-45A36E1061B0}"/>
              </a:ext>
            </a:extLst>
          </p:cNvPr>
          <p:cNvSpPr/>
          <p:nvPr/>
        </p:nvSpPr>
        <p:spPr>
          <a:xfrm>
            <a:off x="6041986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BE21BF-8CF2-409E-BDAF-1DDFBBF937EE}"/>
              </a:ext>
            </a:extLst>
          </p:cNvPr>
          <p:cNvSpPr/>
          <p:nvPr/>
        </p:nvSpPr>
        <p:spPr>
          <a:xfrm>
            <a:off x="5000263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1CBD1E7-A738-494D-8DC1-A028A08EF46F}"/>
              </a:ext>
            </a:extLst>
          </p:cNvPr>
          <p:cNvSpPr/>
          <p:nvPr/>
        </p:nvSpPr>
        <p:spPr>
          <a:xfrm>
            <a:off x="5347504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1327D6-8DF5-4AA2-8E89-25906890F824}"/>
              </a:ext>
            </a:extLst>
          </p:cNvPr>
          <p:cNvSpPr/>
          <p:nvPr/>
        </p:nvSpPr>
        <p:spPr>
          <a:xfrm>
            <a:off x="5694745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F579568-882C-49B9-8A44-F5D415811864}"/>
              </a:ext>
            </a:extLst>
          </p:cNvPr>
          <p:cNvSpPr/>
          <p:nvPr/>
        </p:nvSpPr>
        <p:spPr>
          <a:xfrm>
            <a:off x="6041986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872E0DF-D8F5-4DCA-97FE-E0A8EEAEB99D}"/>
              </a:ext>
            </a:extLst>
          </p:cNvPr>
          <p:cNvSpPr/>
          <p:nvPr/>
        </p:nvSpPr>
        <p:spPr>
          <a:xfrm>
            <a:off x="6940952" y="372701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EFDB56E-0B8D-460D-8430-B01EAC476FFF}"/>
              </a:ext>
            </a:extLst>
          </p:cNvPr>
          <p:cNvSpPr/>
          <p:nvPr/>
        </p:nvSpPr>
        <p:spPr>
          <a:xfrm>
            <a:off x="7288193" y="372701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5492D3D-4487-401E-A0D5-6BAE401307B7}"/>
              </a:ext>
            </a:extLst>
          </p:cNvPr>
          <p:cNvSpPr/>
          <p:nvPr/>
        </p:nvSpPr>
        <p:spPr>
          <a:xfrm>
            <a:off x="6940952" y="407425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5020B02-FA22-48FF-9787-F9B1B01D3287}"/>
              </a:ext>
            </a:extLst>
          </p:cNvPr>
          <p:cNvSpPr/>
          <p:nvPr/>
        </p:nvSpPr>
        <p:spPr>
          <a:xfrm>
            <a:off x="7288193" y="407425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4C4ED85-1879-4863-A36C-CAC6CC48946D}"/>
              </a:ext>
            </a:extLst>
          </p:cNvPr>
          <p:cNvGrpSpPr/>
          <p:nvPr/>
        </p:nvGrpSpPr>
        <p:grpSpPr>
          <a:xfrm>
            <a:off x="4993291" y="3354707"/>
            <a:ext cx="694482" cy="694482"/>
            <a:chOff x="6898511" y="2734964"/>
            <a:chExt cx="694482" cy="69448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8430A81-5E45-4E2C-BF60-9391BEDC7380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F257C2D-834B-4075-9E29-B1305199AFE2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A35F70F-F48B-4B1E-AD9E-17F88EE2AFE0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BEDECE2-7C0B-4032-AC85-698EF4197441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4A69A54-884A-4A41-9FDC-6330BC314DA9}"/>
              </a:ext>
            </a:extLst>
          </p:cNvPr>
          <p:cNvSpPr/>
          <p:nvPr/>
        </p:nvSpPr>
        <p:spPr>
          <a:xfrm>
            <a:off x="9003621" y="360612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A075BE5-4E1E-46F2-8DBB-B99E2FC44DA1}"/>
              </a:ext>
            </a:extLst>
          </p:cNvPr>
          <p:cNvSpPr/>
          <p:nvPr/>
        </p:nvSpPr>
        <p:spPr>
          <a:xfrm>
            <a:off x="9350862" y="360612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FF7F404-1DC3-471A-9A4D-882EA5DAB93B}"/>
              </a:ext>
            </a:extLst>
          </p:cNvPr>
          <p:cNvSpPr/>
          <p:nvPr/>
        </p:nvSpPr>
        <p:spPr>
          <a:xfrm>
            <a:off x="9698103" y="360612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7C6475B-E112-4186-98A1-61AAB0009FC9}"/>
              </a:ext>
            </a:extLst>
          </p:cNvPr>
          <p:cNvSpPr/>
          <p:nvPr/>
        </p:nvSpPr>
        <p:spPr>
          <a:xfrm>
            <a:off x="9003621" y="39533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37977EB-ACB6-4D67-976E-7DFE5EEEE810}"/>
              </a:ext>
            </a:extLst>
          </p:cNvPr>
          <p:cNvSpPr/>
          <p:nvPr/>
        </p:nvSpPr>
        <p:spPr>
          <a:xfrm>
            <a:off x="9350862" y="39533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69068E5-F4D3-4FB6-9AAA-882E24137C37}"/>
              </a:ext>
            </a:extLst>
          </p:cNvPr>
          <p:cNvSpPr/>
          <p:nvPr/>
        </p:nvSpPr>
        <p:spPr>
          <a:xfrm>
            <a:off x="9698103" y="39533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CE2D906-0D4B-4010-8174-498C7D41BAB6}"/>
              </a:ext>
            </a:extLst>
          </p:cNvPr>
          <p:cNvSpPr/>
          <p:nvPr/>
        </p:nvSpPr>
        <p:spPr>
          <a:xfrm>
            <a:off x="9003621" y="43006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4A0532-A5BD-4B6E-A44A-522D0A7BA47E}"/>
              </a:ext>
            </a:extLst>
          </p:cNvPr>
          <p:cNvSpPr/>
          <p:nvPr/>
        </p:nvSpPr>
        <p:spPr>
          <a:xfrm>
            <a:off x="9350862" y="43006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51CCB2D-4360-4BCF-B80A-D88042EC5B64}"/>
              </a:ext>
            </a:extLst>
          </p:cNvPr>
          <p:cNvSpPr/>
          <p:nvPr/>
        </p:nvSpPr>
        <p:spPr>
          <a:xfrm>
            <a:off x="9698103" y="43006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2196C1-F500-4079-B0D6-CBF1931B9182}"/>
              </a:ext>
            </a:extLst>
          </p:cNvPr>
          <p:cNvSpPr txBox="1"/>
          <p:nvPr/>
        </p:nvSpPr>
        <p:spPr>
          <a:xfrm>
            <a:off x="8517484" y="381835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FE08BF1-4B98-4BBE-9FFF-DAF92C2DD567}"/>
              </a:ext>
            </a:extLst>
          </p:cNvPr>
          <p:cNvSpPr/>
          <p:nvPr/>
        </p:nvSpPr>
        <p:spPr>
          <a:xfrm>
            <a:off x="6545487" y="3953361"/>
            <a:ext cx="277793" cy="27779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BFD152E-1CA3-43B1-A6F9-FEEFD7739F8B}"/>
              </a:ext>
            </a:extLst>
          </p:cNvPr>
          <p:cNvSpPr/>
          <p:nvPr/>
        </p:nvSpPr>
        <p:spPr>
          <a:xfrm>
            <a:off x="8096940" y="388391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4CB969-1C19-4CB7-97F1-EF4C000DE578}"/>
              </a:ext>
            </a:extLst>
          </p:cNvPr>
          <p:cNvSpPr txBox="1"/>
          <p:nvPr/>
        </p:nvSpPr>
        <p:spPr>
          <a:xfrm>
            <a:off x="7688895" y="38118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EBB80C-F65C-42F6-8FC0-05F50022B424}"/>
              </a:ext>
            </a:extLst>
          </p:cNvPr>
          <p:cNvSpPr txBox="1"/>
          <p:nvPr/>
        </p:nvSpPr>
        <p:spPr>
          <a:xfrm>
            <a:off x="8366152" y="2517074"/>
            <a:ext cx="2316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[[[[13. 17. 21.]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[29. 33. 37.]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[45. 49. 53.]]]]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5FBB7A8-38A7-4C19-97C4-FA4B7CD67175}"/>
              </a:ext>
            </a:extLst>
          </p:cNvPr>
          <p:cNvSpPr txBox="1"/>
          <p:nvPr/>
        </p:nvSpPr>
        <p:spPr>
          <a:xfrm>
            <a:off x="5021048" y="481597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E2C222B-06F2-4E5C-B3F2-0ADB0862E79C}"/>
              </a:ext>
            </a:extLst>
          </p:cNvPr>
          <p:cNvSpPr txBox="1"/>
          <p:nvPr/>
        </p:nvSpPr>
        <p:spPr>
          <a:xfrm>
            <a:off x="6663913" y="481597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C09FBB1-9EEF-45E6-A61D-4500FC858924}"/>
              </a:ext>
            </a:extLst>
          </p:cNvPr>
          <p:cNvSpPr txBox="1"/>
          <p:nvPr/>
        </p:nvSpPr>
        <p:spPr>
          <a:xfrm>
            <a:off x="7953806" y="428255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6B7DC8-0940-4F03-A5B8-7668E2531782}"/>
              </a:ext>
            </a:extLst>
          </p:cNvPr>
          <p:cNvSpPr txBox="1"/>
          <p:nvPr/>
        </p:nvSpPr>
        <p:spPr>
          <a:xfrm>
            <a:off x="8872068" y="475030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01272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546022" y="1011253"/>
            <a:ext cx="3775393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print(a.shape)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print(a)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print(len(a))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2BF42B-CE5F-4E1B-A220-D23D9ED155DF}"/>
              </a:ext>
            </a:extLst>
          </p:cNvPr>
          <p:cNvSpPr/>
          <p:nvPr/>
        </p:nvSpPr>
        <p:spPr>
          <a:xfrm>
            <a:off x="1315656" y="2766349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4B66B4-6529-4980-84C0-2279C162E0A5}"/>
              </a:ext>
            </a:extLst>
          </p:cNvPr>
          <p:cNvSpPr/>
          <p:nvPr/>
        </p:nvSpPr>
        <p:spPr>
          <a:xfrm>
            <a:off x="4990618" y="2766348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6DEB674-0924-4245-B8D9-3AEA0D42AFF4}"/>
              </a:ext>
            </a:extLst>
          </p:cNvPr>
          <p:cNvSpPr/>
          <p:nvPr/>
        </p:nvSpPr>
        <p:spPr>
          <a:xfrm>
            <a:off x="1422436" y="2839658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FFA95DB-6868-4E38-B7B5-DE0F9A89A8C8}"/>
              </a:ext>
            </a:extLst>
          </p:cNvPr>
          <p:cNvSpPr/>
          <p:nvPr/>
        </p:nvSpPr>
        <p:spPr>
          <a:xfrm>
            <a:off x="3163049" y="2839655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C976CEA-DC5A-401D-B327-A1724BDDAD47}"/>
              </a:ext>
            </a:extLst>
          </p:cNvPr>
          <p:cNvSpPr/>
          <p:nvPr/>
        </p:nvSpPr>
        <p:spPr>
          <a:xfrm>
            <a:off x="5085290" y="2839655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0E1CAA2-EF05-4A88-9059-33D0954D4602}"/>
              </a:ext>
            </a:extLst>
          </p:cNvPr>
          <p:cNvSpPr/>
          <p:nvPr/>
        </p:nvSpPr>
        <p:spPr>
          <a:xfrm>
            <a:off x="6825903" y="2839652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69" name="그룹 7168">
            <a:extLst>
              <a:ext uri="{FF2B5EF4-FFF2-40B4-BE49-F238E27FC236}">
                <a16:creationId xmlns:a16="http://schemas.microsoft.com/office/drawing/2014/main" id="{63A9C79F-D83E-4F54-89D2-64410AE3CA64}"/>
              </a:ext>
            </a:extLst>
          </p:cNvPr>
          <p:cNvGrpSpPr/>
          <p:nvPr/>
        </p:nvGrpSpPr>
        <p:grpSpPr>
          <a:xfrm>
            <a:off x="1507197" y="2912959"/>
            <a:ext cx="1558984" cy="582596"/>
            <a:chOff x="1023256" y="2812645"/>
            <a:chExt cx="1444362" cy="582596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B726D96-037E-450E-A523-EF21830F8EDD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ED5061C8-F35E-4A85-BBB1-2E6EFD183F92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309B45C8-AE16-4B92-A900-45E8A8851CA5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EB98EEF-99CE-4F5A-B44E-0E2A57FACF7F}"/>
              </a:ext>
            </a:extLst>
          </p:cNvPr>
          <p:cNvGrpSpPr/>
          <p:nvPr/>
        </p:nvGrpSpPr>
        <p:grpSpPr>
          <a:xfrm>
            <a:off x="3247809" y="2918746"/>
            <a:ext cx="1558984" cy="582596"/>
            <a:chOff x="1023256" y="2812645"/>
            <a:chExt cx="1444362" cy="582596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41306D0-14B9-4E6E-BD4A-4904A647D07B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5BD67D2-8FFA-4A29-915E-03A9F022AC5F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D75064B-852B-4C37-9E84-9BB13B2B42B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9081785-F167-4488-8BAB-E5378CFD7865}"/>
              </a:ext>
            </a:extLst>
          </p:cNvPr>
          <p:cNvGrpSpPr/>
          <p:nvPr/>
        </p:nvGrpSpPr>
        <p:grpSpPr>
          <a:xfrm>
            <a:off x="5170051" y="2912956"/>
            <a:ext cx="1558984" cy="582596"/>
            <a:chOff x="1023256" y="2812645"/>
            <a:chExt cx="1444362" cy="58259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4331833-D4D1-4CDF-B6B1-43733F34FBC1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7497C-0840-4B2B-9F3A-1F5B7228D114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DADF67A-678D-457A-BE4A-D9EA6C2FCE33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3D7D10F-2D65-406A-85F7-5EEEC308235F}"/>
              </a:ext>
            </a:extLst>
          </p:cNvPr>
          <p:cNvGrpSpPr/>
          <p:nvPr/>
        </p:nvGrpSpPr>
        <p:grpSpPr>
          <a:xfrm>
            <a:off x="6910663" y="2918743"/>
            <a:ext cx="1558984" cy="582596"/>
            <a:chOff x="1023256" y="2812645"/>
            <a:chExt cx="1444362" cy="58259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211F922-5212-48E1-8BC5-B1E835445736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2DE2592-A0BD-43E0-958D-0F35212DEA4A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A9706F2-955C-4AB7-9EBF-5BD224C9FAF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896565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45394" y="994717"/>
            <a:ext cx="377539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a.transpose(2, 1, 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print(b.shape) # (3,2,2)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02F0F2-0EEB-433F-AAD0-F513A9DC7525}"/>
              </a:ext>
            </a:extLst>
          </p:cNvPr>
          <p:cNvSpPr/>
          <p:nvPr/>
        </p:nvSpPr>
        <p:spPr>
          <a:xfrm>
            <a:off x="1732345" y="2604305"/>
            <a:ext cx="3449256" cy="8565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8CD8DB2-313B-4FDF-A99F-CDDFD38DC144}"/>
              </a:ext>
            </a:extLst>
          </p:cNvPr>
          <p:cNvSpPr/>
          <p:nvPr/>
        </p:nvSpPr>
        <p:spPr>
          <a:xfrm>
            <a:off x="5181601" y="2604305"/>
            <a:ext cx="3449256" cy="8565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47E098F-0325-474B-8EF8-8B63BC6EF862}"/>
              </a:ext>
            </a:extLst>
          </p:cNvPr>
          <p:cNvSpPr/>
          <p:nvPr/>
        </p:nvSpPr>
        <p:spPr>
          <a:xfrm>
            <a:off x="1809510" y="2663605"/>
            <a:ext cx="1649392" cy="7379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8E5C67A-36C0-499E-8D75-A0B6053B15EB}"/>
              </a:ext>
            </a:extLst>
          </p:cNvPr>
          <p:cNvSpPr/>
          <p:nvPr/>
        </p:nvSpPr>
        <p:spPr>
          <a:xfrm>
            <a:off x="3458902" y="2663605"/>
            <a:ext cx="1649392" cy="7379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0223C00-5B46-49B4-99E7-E99F83216DF4}"/>
              </a:ext>
            </a:extLst>
          </p:cNvPr>
          <p:cNvSpPr/>
          <p:nvPr/>
        </p:nvSpPr>
        <p:spPr>
          <a:xfrm>
            <a:off x="1882817" y="2719606"/>
            <a:ext cx="500926" cy="6226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C7E1DBF-E3BB-42EA-8F0D-393968998D46}"/>
              </a:ext>
            </a:extLst>
          </p:cNvPr>
          <p:cNvSpPr/>
          <p:nvPr/>
        </p:nvSpPr>
        <p:spPr>
          <a:xfrm>
            <a:off x="2383743" y="2719606"/>
            <a:ext cx="500926" cy="6226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00BC17C-00A9-44CF-AE52-34F2D4DFD2F9}"/>
              </a:ext>
            </a:extLst>
          </p:cNvPr>
          <p:cNvSpPr/>
          <p:nvPr/>
        </p:nvSpPr>
        <p:spPr>
          <a:xfrm>
            <a:off x="2884669" y="2719606"/>
            <a:ext cx="500926" cy="6226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85DA76B-082D-4358-B9DA-0639644040DA}"/>
              </a:ext>
            </a:extLst>
          </p:cNvPr>
          <p:cNvSpPr/>
          <p:nvPr/>
        </p:nvSpPr>
        <p:spPr>
          <a:xfrm>
            <a:off x="3532209" y="2721254"/>
            <a:ext cx="500926" cy="6226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5BF1367-827D-4D60-AA0B-9CCC92B44CB3}"/>
              </a:ext>
            </a:extLst>
          </p:cNvPr>
          <p:cNvSpPr/>
          <p:nvPr/>
        </p:nvSpPr>
        <p:spPr>
          <a:xfrm>
            <a:off x="4033135" y="2721254"/>
            <a:ext cx="500926" cy="6226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8E39CED-8217-4DB2-B1F1-3CFD12FFA73C}"/>
              </a:ext>
            </a:extLst>
          </p:cNvPr>
          <p:cNvSpPr/>
          <p:nvPr/>
        </p:nvSpPr>
        <p:spPr>
          <a:xfrm>
            <a:off x="4534061" y="2721254"/>
            <a:ext cx="500926" cy="6226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ABAA3F52-1728-40FB-9DD0-DF4EC6A2E061}"/>
              </a:ext>
            </a:extLst>
          </p:cNvPr>
          <p:cNvSpPr/>
          <p:nvPr/>
        </p:nvSpPr>
        <p:spPr>
          <a:xfrm>
            <a:off x="5254908" y="2663605"/>
            <a:ext cx="1649392" cy="7379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91BCC4D-2AD0-455B-9CAC-DC3C1471E74E}"/>
              </a:ext>
            </a:extLst>
          </p:cNvPr>
          <p:cNvSpPr/>
          <p:nvPr/>
        </p:nvSpPr>
        <p:spPr>
          <a:xfrm>
            <a:off x="6904300" y="2663605"/>
            <a:ext cx="1649392" cy="7379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65AF3FB6-95CA-4743-BE8E-B37892A952D8}"/>
              </a:ext>
            </a:extLst>
          </p:cNvPr>
          <p:cNvSpPr/>
          <p:nvPr/>
        </p:nvSpPr>
        <p:spPr>
          <a:xfrm>
            <a:off x="5328215" y="2719606"/>
            <a:ext cx="500926" cy="6226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63F9F36-9228-425C-A420-40CDC449CA65}"/>
              </a:ext>
            </a:extLst>
          </p:cNvPr>
          <p:cNvSpPr/>
          <p:nvPr/>
        </p:nvSpPr>
        <p:spPr>
          <a:xfrm>
            <a:off x="5829141" y="2719606"/>
            <a:ext cx="500926" cy="6226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DD31CA6-A045-4CF5-B7A6-9DAA62A5820F}"/>
              </a:ext>
            </a:extLst>
          </p:cNvPr>
          <p:cNvSpPr/>
          <p:nvPr/>
        </p:nvSpPr>
        <p:spPr>
          <a:xfrm>
            <a:off x="6330067" y="2719606"/>
            <a:ext cx="500926" cy="6226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A3A8BD6-F2A0-4548-B775-E0BBBDF66266}"/>
              </a:ext>
            </a:extLst>
          </p:cNvPr>
          <p:cNvSpPr/>
          <p:nvPr/>
        </p:nvSpPr>
        <p:spPr>
          <a:xfrm>
            <a:off x="6977607" y="2721254"/>
            <a:ext cx="500926" cy="6226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C287053-9030-49D5-9144-1EFD83469C94}"/>
              </a:ext>
            </a:extLst>
          </p:cNvPr>
          <p:cNvSpPr/>
          <p:nvPr/>
        </p:nvSpPr>
        <p:spPr>
          <a:xfrm>
            <a:off x="7478533" y="2721254"/>
            <a:ext cx="500926" cy="6226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A9BD8D8-2A7D-45CD-93FD-7D7B2C33B641}"/>
              </a:ext>
            </a:extLst>
          </p:cNvPr>
          <p:cNvSpPr/>
          <p:nvPr/>
        </p:nvSpPr>
        <p:spPr>
          <a:xfrm>
            <a:off x="7979459" y="2721254"/>
            <a:ext cx="500926" cy="6226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FC6A96A-5865-43E3-AEC1-AA1A263CC7D6}"/>
              </a:ext>
            </a:extLst>
          </p:cNvPr>
          <p:cNvSpPr/>
          <p:nvPr/>
        </p:nvSpPr>
        <p:spPr>
          <a:xfrm>
            <a:off x="1732345" y="4039566"/>
            <a:ext cx="2299504" cy="8565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331487D-800D-4A83-940B-A9E24CBEA9F6}"/>
              </a:ext>
            </a:extLst>
          </p:cNvPr>
          <p:cNvSpPr/>
          <p:nvPr/>
        </p:nvSpPr>
        <p:spPr>
          <a:xfrm>
            <a:off x="4031849" y="4039566"/>
            <a:ext cx="2299504" cy="8565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E2641C5-BA0A-44C0-9F60-13C40C75BE90}"/>
              </a:ext>
            </a:extLst>
          </p:cNvPr>
          <p:cNvSpPr/>
          <p:nvPr/>
        </p:nvSpPr>
        <p:spPr>
          <a:xfrm>
            <a:off x="6331353" y="4039566"/>
            <a:ext cx="2299504" cy="8565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07E958EB-E2CF-4625-B525-60F8C3AE99C2}"/>
              </a:ext>
            </a:extLst>
          </p:cNvPr>
          <p:cNvSpPr/>
          <p:nvPr/>
        </p:nvSpPr>
        <p:spPr>
          <a:xfrm>
            <a:off x="1809510" y="4109014"/>
            <a:ext cx="1075159" cy="702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F935E40-8AE0-4EED-9EFC-28E14626F730}"/>
              </a:ext>
            </a:extLst>
          </p:cNvPr>
          <p:cNvSpPr/>
          <p:nvPr/>
        </p:nvSpPr>
        <p:spPr>
          <a:xfrm>
            <a:off x="2882097" y="4109014"/>
            <a:ext cx="1075159" cy="702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0736F34-711A-46B8-84C2-57C3133666F0}"/>
              </a:ext>
            </a:extLst>
          </p:cNvPr>
          <p:cNvSpPr/>
          <p:nvPr/>
        </p:nvSpPr>
        <p:spPr>
          <a:xfrm>
            <a:off x="1882818" y="4178462"/>
            <a:ext cx="462937" cy="559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C2557AD-6CBF-4872-A01E-1BEA8B7B42E1}"/>
              </a:ext>
            </a:extLst>
          </p:cNvPr>
          <p:cNvSpPr/>
          <p:nvPr/>
        </p:nvSpPr>
        <p:spPr>
          <a:xfrm>
            <a:off x="2344567" y="4178462"/>
            <a:ext cx="462937" cy="559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83A9B625-1193-431D-B53C-065E4D0028FD}"/>
              </a:ext>
            </a:extLst>
          </p:cNvPr>
          <p:cNvSpPr/>
          <p:nvPr/>
        </p:nvSpPr>
        <p:spPr>
          <a:xfrm>
            <a:off x="2958619" y="4180391"/>
            <a:ext cx="462937" cy="559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1E05011-6D34-4F47-A4F7-1EC99902D104}"/>
              </a:ext>
            </a:extLst>
          </p:cNvPr>
          <p:cNvSpPr/>
          <p:nvPr/>
        </p:nvSpPr>
        <p:spPr>
          <a:xfrm>
            <a:off x="3420368" y="4180391"/>
            <a:ext cx="462937" cy="559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6C83137-25C8-49D9-9AA6-24C22461CBF6}"/>
              </a:ext>
            </a:extLst>
          </p:cNvPr>
          <p:cNvSpPr/>
          <p:nvPr/>
        </p:nvSpPr>
        <p:spPr>
          <a:xfrm>
            <a:off x="4103870" y="4109014"/>
            <a:ext cx="1075159" cy="702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4277BF4-C595-477C-950C-02537138F221}"/>
              </a:ext>
            </a:extLst>
          </p:cNvPr>
          <p:cNvSpPr/>
          <p:nvPr/>
        </p:nvSpPr>
        <p:spPr>
          <a:xfrm>
            <a:off x="5176457" y="4109014"/>
            <a:ext cx="1075159" cy="702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8C0F8F4-35AB-4364-9FD4-A49FCADEE2BB}"/>
              </a:ext>
            </a:extLst>
          </p:cNvPr>
          <p:cNvSpPr/>
          <p:nvPr/>
        </p:nvSpPr>
        <p:spPr>
          <a:xfrm>
            <a:off x="4177178" y="4178462"/>
            <a:ext cx="462937" cy="559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8F16467-1BBD-469B-ADFC-38EC7D1E3A4A}"/>
              </a:ext>
            </a:extLst>
          </p:cNvPr>
          <p:cNvSpPr/>
          <p:nvPr/>
        </p:nvSpPr>
        <p:spPr>
          <a:xfrm>
            <a:off x="4638927" y="4178462"/>
            <a:ext cx="462937" cy="559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47C212-B98C-4C0E-A5D6-C8AC1FC028E8}"/>
              </a:ext>
            </a:extLst>
          </p:cNvPr>
          <p:cNvSpPr/>
          <p:nvPr/>
        </p:nvSpPr>
        <p:spPr>
          <a:xfrm>
            <a:off x="5252979" y="4180391"/>
            <a:ext cx="462937" cy="559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3BE0A12C-4A7B-47E8-ADD3-7386080D2F4D}"/>
              </a:ext>
            </a:extLst>
          </p:cNvPr>
          <p:cNvSpPr/>
          <p:nvPr/>
        </p:nvSpPr>
        <p:spPr>
          <a:xfrm>
            <a:off x="5714728" y="4180391"/>
            <a:ext cx="462937" cy="559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31BBDF6-C823-445C-9BF9-53F6225244D8}"/>
              </a:ext>
            </a:extLst>
          </p:cNvPr>
          <p:cNvSpPr/>
          <p:nvPr/>
        </p:nvSpPr>
        <p:spPr>
          <a:xfrm>
            <a:off x="6403374" y="4109014"/>
            <a:ext cx="1075159" cy="702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37996FAD-19A3-42F8-831B-343D4B388FAC}"/>
              </a:ext>
            </a:extLst>
          </p:cNvPr>
          <p:cNvSpPr/>
          <p:nvPr/>
        </p:nvSpPr>
        <p:spPr>
          <a:xfrm>
            <a:off x="7475961" y="4109014"/>
            <a:ext cx="1075159" cy="702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4AEF9FFA-CAFB-486E-BD8D-106BCEDDB36F}"/>
              </a:ext>
            </a:extLst>
          </p:cNvPr>
          <p:cNvSpPr/>
          <p:nvPr/>
        </p:nvSpPr>
        <p:spPr>
          <a:xfrm>
            <a:off x="6476682" y="4178462"/>
            <a:ext cx="462937" cy="559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7AC4F3A-112D-434E-96D7-EADE078AC02A}"/>
              </a:ext>
            </a:extLst>
          </p:cNvPr>
          <p:cNvSpPr/>
          <p:nvPr/>
        </p:nvSpPr>
        <p:spPr>
          <a:xfrm>
            <a:off x="6938431" y="4178462"/>
            <a:ext cx="462937" cy="559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5E9B069-19A1-40D9-8466-7F95A37F432A}"/>
              </a:ext>
            </a:extLst>
          </p:cNvPr>
          <p:cNvSpPr/>
          <p:nvPr/>
        </p:nvSpPr>
        <p:spPr>
          <a:xfrm>
            <a:off x="7552483" y="4180391"/>
            <a:ext cx="462937" cy="559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E8516ED5-5797-47B8-8308-284A431991A7}"/>
              </a:ext>
            </a:extLst>
          </p:cNvPr>
          <p:cNvSpPr/>
          <p:nvPr/>
        </p:nvSpPr>
        <p:spPr>
          <a:xfrm>
            <a:off x="8014232" y="4180391"/>
            <a:ext cx="462937" cy="559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EBFF19-7CE6-4073-9049-4847D662A13D}"/>
              </a:ext>
            </a:extLst>
          </p:cNvPr>
          <p:cNvSpPr txBox="1"/>
          <p:nvPr/>
        </p:nvSpPr>
        <p:spPr>
          <a:xfrm>
            <a:off x="8704164" y="280008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8D70F96-74D3-48FA-B5A7-908394AACCDF}"/>
              </a:ext>
            </a:extLst>
          </p:cNvPr>
          <p:cNvSpPr txBox="1"/>
          <p:nvPr/>
        </p:nvSpPr>
        <p:spPr>
          <a:xfrm>
            <a:off x="8661723" y="422735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(3, 2, 2)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83008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45394" y="994717"/>
            <a:ext cx="377539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a.transpose(1, 0, 2)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print(b.shape) # (2,2,3)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2BF42B-CE5F-4E1B-A220-D23D9ED155DF}"/>
              </a:ext>
            </a:extLst>
          </p:cNvPr>
          <p:cNvSpPr/>
          <p:nvPr/>
        </p:nvSpPr>
        <p:spPr>
          <a:xfrm>
            <a:off x="1956122" y="2677609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4B66B4-6529-4980-84C0-2279C162E0A5}"/>
              </a:ext>
            </a:extLst>
          </p:cNvPr>
          <p:cNvSpPr/>
          <p:nvPr/>
        </p:nvSpPr>
        <p:spPr>
          <a:xfrm>
            <a:off x="5631084" y="2677608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FE153C1-0C6A-48C5-938A-1AF00E978BEC}"/>
              </a:ext>
            </a:extLst>
          </p:cNvPr>
          <p:cNvSpPr/>
          <p:nvPr/>
        </p:nvSpPr>
        <p:spPr>
          <a:xfrm>
            <a:off x="2059044" y="2750917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7E54404-B7EE-4C68-8406-EB9A37FB5F17}"/>
              </a:ext>
            </a:extLst>
          </p:cNvPr>
          <p:cNvSpPr/>
          <p:nvPr/>
        </p:nvSpPr>
        <p:spPr>
          <a:xfrm>
            <a:off x="3799657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B726D96-037E-450E-A523-EF21830F8EDD}"/>
              </a:ext>
            </a:extLst>
          </p:cNvPr>
          <p:cNvSpPr/>
          <p:nvPr/>
        </p:nvSpPr>
        <p:spPr>
          <a:xfrm>
            <a:off x="2149859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D5061C8-F35E-4A85-BBB1-2E6EFD183F92}"/>
              </a:ext>
            </a:extLst>
          </p:cNvPr>
          <p:cNvSpPr/>
          <p:nvPr/>
        </p:nvSpPr>
        <p:spPr>
          <a:xfrm>
            <a:off x="2669520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09B45C8-AE16-4B92-A900-45E8A8851CA5}"/>
              </a:ext>
            </a:extLst>
          </p:cNvPr>
          <p:cNvSpPr/>
          <p:nvPr/>
        </p:nvSpPr>
        <p:spPr>
          <a:xfrm>
            <a:off x="3189182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EB98EEF-99CE-4F5A-B44E-0E2A57FACF7F}"/>
              </a:ext>
            </a:extLst>
          </p:cNvPr>
          <p:cNvGrpSpPr/>
          <p:nvPr/>
        </p:nvGrpSpPr>
        <p:grpSpPr>
          <a:xfrm>
            <a:off x="3890471" y="2830006"/>
            <a:ext cx="1558984" cy="582596"/>
            <a:chOff x="1023256" y="2812645"/>
            <a:chExt cx="1444362" cy="582596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41306D0-14B9-4E6E-BD4A-4904A647D07B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5BD67D2-8FFA-4A29-915E-03A9F022AC5F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D75064B-852B-4C37-9E84-9BB13B2B42B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ABBF4D-5289-4379-B508-2D8D4A414A5B}"/>
              </a:ext>
            </a:extLst>
          </p:cNvPr>
          <p:cNvSpPr/>
          <p:nvPr/>
        </p:nvSpPr>
        <p:spPr>
          <a:xfrm>
            <a:off x="5721898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6335B6E-2ADB-4597-AEAB-22163CF365C2}"/>
              </a:ext>
            </a:extLst>
          </p:cNvPr>
          <p:cNvSpPr/>
          <p:nvPr/>
        </p:nvSpPr>
        <p:spPr>
          <a:xfrm>
            <a:off x="7462511" y="2750911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9081785-F167-4488-8BAB-E5378CFD7865}"/>
              </a:ext>
            </a:extLst>
          </p:cNvPr>
          <p:cNvGrpSpPr/>
          <p:nvPr/>
        </p:nvGrpSpPr>
        <p:grpSpPr>
          <a:xfrm>
            <a:off x="5812713" y="2824216"/>
            <a:ext cx="1558984" cy="582596"/>
            <a:chOff x="1023256" y="2812645"/>
            <a:chExt cx="1444362" cy="58259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4331833-D4D1-4CDF-B6B1-43733F34FBC1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7497C-0840-4B2B-9F3A-1F5B7228D114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DADF67A-678D-457A-BE4A-D9EA6C2FCE33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3D7D10F-2D65-406A-85F7-5EEEC308235F}"/>
              </a:ext>
            </a:extLst>
          </p:cNvPr>
          <p:cNvGrpSpPr/>
          <p:nvPr/>
        </p:nvGrpSpPr>
        <p:grpSpPr>
          <a:xfrm>
            <a:off x="7553325" y="2830003"/>
            <a:ext cx="1558984" cy="582596"/>
            <a:chOff x="1023256" y="2812645"/>
            <a:chExt cx="1444362" cy="58259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211F922-5212-48E1-8BC5-B1E835445736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2DE2592-A0BD-43E0-958D-0F35212DEA4A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A9706F2-955C-4AB7-9EBF-5BD224C9FAF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45365E4-FED6-4456-8AEB-03E04FBF418F}"/>
              </a:ext>
            </a:extLst>
          </p:cNvPr>
          <p:cNvSpPr/>
          <p:nvPr/>
        </p:nvSpPr>
        <p:spPr>
          <a:xfrm>
            <a:off x="1962176" y="3828635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F430129-AD5A-4FB0-987D-5C2148717A5A}"/>
              </a:ext>
            </a:extLst>
          </p:cNvPr>
          <p:cNvSpPr/>
          <p:nvPr/>
        </p:nvSpPr>
        <p:spPr>
          <a:xfrm>
            <a:off x="5637138" y="3828634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1CD15D7-E192-42CF-B688-24BBC963A1DE}"/>
              </a:ext>
            </a:extLst>
          </p:cNvPr>
          <p:cNvSpPr/>
          <p:nvPr/>
        </p:nvSpPr>
        <p:spPr>
          <a:xfrm>
            <a:off x="2065098" y="3901943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158793C-8CF4-4815-B3B2-FD57F0CC2503}"/>
              </a:ext>
            </a:extLst>
          </p:cNvPr>
          <p:cNvSpPr/>
          <p:nvPr/>
        </p:nvSpPr>
        <p:spPr>
          <a:xfrm>
            <a:off x="3805711" y="3901940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6A6333B-F58E-41F2-BE87-F2C38115A5E5}"/>
              </a:ext>
            </a:extLst>
          </p:cNvPr>
          <p:cNvSpPr/>
          <p:nvPr/>
        </p:nvSpPr>
        <p:spPr>
          <a:xfrm>
            <a:off x="2155913" y="3975245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CED3085-B916-4C03-954F-31C1A448925D}"/>
              </a:ext>
            </a:extLst>
          </p:cNvPr>
          <p:cNvSpPr/>
          <p:nvPr/>
        </p:nvSpPr>
        <p:spPr>
          <a:xfrm>
            <a:off x="2675574" y="3975245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4CD4C16-C3DA-45C2-8AEC-C8854E533BBE}"/>
              </a:ext>
            </a:extLst>
          </p:cNvPr>
          <p:cNvSpPr/>
          <p:nvPr/>
        </p:nvSpPr>
        <p:spPr>
          <a:xfrm>
            <a:off x="3195236" y="3975245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BE620AE-4BDD-49ED-861F-65571A19F3E4}"/>
              </a:ext>
            </a:extLst>
          </p:cNvPr>
          <p:cNvSpPr/>
          <p:nvPr/>
        </p:nvSpPr>
        <p:spPr>
          <a:xfrm>
            <a:off x="3896525" y="3981032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000DD59-5152-4B0C-9234-6FA3DCB2C4F1}"/>
              </a:ext>
            </a:extLst>
          </p:cNvPr>
          <p:cNvSpPr/>
          <p:nvPr/>
        </p:nvSpPr>
        <p:spPr>
          <a:xfrm>
            <a:off x="4416186" y="3981032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39CBDD1-54B0-470C-914D-5ED663E7AFC2}"/>
              </a:ext>
            </a:extLst>
          </p:cNvPr>
          <p:cNvSpPr/>
          <p:nvPr/>
        </p:nvSpPr>
        <p:spPr>
          <a:xfrm>
            <a:off x="4935848" y="3981032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84D8E62-C74A-420F-98B9-52ED86927416}"/>
              </a:ext>
            </a:extLst>
          </p:cNvPr>
          <p:cNvSpPr/>
          <p:nvPr/>
        </p:nvSpPr>
        <p:spPr>
          <a:xfrm>
            <a:off x="5727952" y="3901940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D7C1081-87B3-447F-B308-740A6EFB4C2D}"/>
              </a:ext>
            </a:extLst>
          </p:cNvPr>
          <p:cNvSpPr/>
          <p:nvPr/>
        </p:nvSpPr>
        <p:spPr>
          <a:xfrm>
            <a:off x="7468565" y="3901937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2160153-7A50-4937-A360-1DC7834B614E}"/>
              </a:ext>
            </a:extLst>
          </p:cNvPr>
          <p:cNvSpPr/>
          <p:nvPr/>
        </p:nvSpPr>
        <p:spPr>
          <a:xfrm>
            <a:off x="5818767" y="3975242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A28C695-D4C2-45A6-8FB3-70C306D203B7}"/>
              </a:ext>
            </a:extLst>
          </p:cNvPr>
          <p:cNvSpPr/>
          <p:nvPr/>
        </p:nvSpPr>
        <p:spPr>
          <a:xfrm>
            <a:off x="6338428" y="3975242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87F759D-D4EC-4BF0-9823-E4923E5151B8}"/>
              </a:ext>
            </a:extLst>
          </p:cNvPr>
          <p:cNvSpPr/>
          <p:nvPr/>
        </p:nvSpPr>
        <p:spPr>
          <a:xfrm>
            <a:off x="6858090" y="3975242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6647AEC5-B0C5-4B52-A8CB-8E0FED08662F}"/>
              </a:ext>
            </a:extLst>
          </p:cNvPr>
          <p:cNvSpPr/>
          <p:nvPr/>
        </p:nvSpPr>
        <p:spPr>
          <a:xfrm>
            <a:off x="7559379" y="398102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CCC7833-EE44-441E-B528-4864594E97F2}"/>
              </a:ext>
            </a:extLst>
          </p:cNvPr>
          <p:cNvSpPr/>
          <p:nvPr/>
        </p:nvSpPr>
        <p:spPr>
          <a:xfrm>
            <a:off x="8079040" y="398102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7814590-E5EE-4E90-B307-A44683C77680}"/>
              </a:ext>
            </a:extLst>
          </p:cNvPr>
          <p:cNvSpPr/>
          <p:nvPr/>
        </p:nvSpPr>
        <p:spPr>
          <a:xfrm>
            <a:off x="8598702" y="398102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79093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45394" y="994717"/>
            <a:ext cx="377539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a.transpose(0, 2, 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print(b.shape) # (2,3,2)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2BF42B-CE5F-4E1B-A220-D23D9ED155DF}"/>
              </a:ext>
            </a:extLst>
          </p:cNvPr>
          <p:cNvSpPr/>
          <p:nvPr/>
        </p:nvSpPr>
        <p:spPr>
          <a:xfrm>
            <a:off x="1956122" y="2677609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4B66B4-6529-4980-84C0-2279C162E0A5}"/>
              </a:ext>
            </a:extLst>
          </p:cNvPr>
          <p:cNvSpPr/>
          <p:nvPr/>
        </p:nvSpPr>
        <p:spPr>
          <a:xfrm>
            <a:off x="5631084" y="2677608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FE153C1-0C6A-48C5-938A-1AF00E978BEC}"/>
              </a:ext>
            </a:extLst>
          </p:cNvPr>
          <p:cNvSpPr/>
          <p:nvPr/>
        </p:nvSpPr>
        <p:spPr>
          <a:xfrm>
            <a:off x="2059044" y="2750917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7E54404-B7EE-4C68-8406-EB9A37FB5F17}"/>
              </a:ext>
            </a:extLst>
          </p:cNvPr>
          <p:cNvSpPr/>
          <p:nvPr/>
        </p:nvSpPr>
        <p:spPr>
          <a:xfrm>
            <a:off x="3799657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B726D96-037E-450E-A523-EF21830F8EDD}"/>
              </a:ext>
            </a:extLst>
          </p:cNvPr>
          <p:cNvSpPr/>
          <p:nvPr/>
        </p:nvSpPr>
        <p:spPr>
          <a:xfrm>
            <a:off x="2149859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D5061C8-F35E-4A85-BBB1-2E6EFD183F92}"/>
              </a:ext>
            </a:extLst>
          </p:cNvPr>
          <p:cNvSpPr/>
          <p:nvPr/>
        </p:nvSpPr>
        <p:spPr>
          <a:xfrm>
            <a:off x="2669520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09B45C8-AE16-4B92-A900-45E8A8851CA5}"/>
              </a:ext>
            </a:extLst>
          </p:cNvPr>
          <p:cNvSpPr/>
          <p:nvPr/>
        </p:nvSpPr>
        <p:spPr>
          <a:xfrm>
            <a:off x="3189182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EB98EEF-99CE-4F5A-B44E-0E2A57FACF7F}"/>
              </a:ext>
            </a:extLst>
          </p:cNvPr>
          <p:cNvGrpSpPr/>
          <p:nvPr/>
        </p:nvGrpSpPr>
        <p:grpSpPr>
          <a:xfrm>
            <a:off x="3890471" y="2830006"/>
            <a:ext cx="1558984" cy="582596"/>
            <a:chOff x="1023256" y="2812645"/>
            <a:chExt cx="1444362" cy="582596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41306D0-14B9-4E6E-BD4A-4904A647D07B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5BD67D2-8FFA-4A29-915E-03A9F022AC5F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D75064B-852B-4C37-9E84-9BB13B2B42B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ABBF4D-5289-4379-B508-2D8D4A414A5B}"/>
              </a:ext>
            </a:extLst>
          </p:cNvPr>
          <p:cNvSpPr/>
          <p:nvPr/>
        </p:nvSpPr>
        <p:spPr>
          <a:xfrm>
            <a:off x="5721898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6335B6E-2ADB-4597-AEAB-22163CF365C2}"/>
              </a:ext>
            </a:extLst>
          </p:cNvPr>
          <p:cNvSpPr/>
          <p:nvPr/>
        </p:nvSpPr>
        <p:spPr>
          <a:xfrm>
            <a:off x="7462511" y="2750911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9081785-F167-4488-8BAB-E5378CFD7865}"/>
              </a:ext>
            </a:extLst>
          </p:cNvPr>
          <p:cNvGrpSpPr/>
          <p:nvPr/>
        </p:nvGrpSpPr>
        <p:grpSpPr>
          <a:xfrm>
            <a:off x="5812713" y="2824216"/>
            <a:ext cx="1558984" cy="582596"/>
            <a:chOff x="1023256" y="2812645"/>
            <a:chExt cx="1444362" cy="58259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4331833-D4D1-4CDF-B6B1-43733F34FBC1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7497C-0840-4B2B-9F3A-1F5B7228D114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DADF67A-678D-457A-BE4A-D9EA6C2FCE33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3D7D10F-2D65-406A-85F7-5EEEC308235F}"/>
              </a:ext>
            </a:extLst>
          </p:cNvPr>
          <p:cNvGrpSpPr/>
          <p:nvPr/>
        </p:nvGrpSpPr>
        <p:grpSpPr>
          <a:xfrm>
            <a:off x="7553325" y="2830003"/>
            <a:ext cx="1558984" cy="582596"/>
            <a:chOff x="1023256" y="2812645"/>
            <a:chExt cx="1444362" cy="58259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211F922-5212-48E1-8BC5-B1E835445736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2DE2592-A0BD-43E0-958D-0F35212DEA4A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A9706F2-955C-4AB7-9EBF-5BD224C9FAF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80F2790-2330-4909-B0D6-CA44E4634ED2}"/>
              </a:ext>
            </a:extLst>
          </p:cNvPr>
          <p:cNvSpPr txBox="1"/>
          <p:nvPr/>
        </p:nvSpPr>
        <p:spPr>
          <a:xfrm>
            <a:off x="32407" y="2825490"/>
            <a:ext cx="15776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[[[ 0  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[ 1  4]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[ 2  5]]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[[ 6  9]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[ 7 10]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[ 8 11]]]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FF52FBA-8DCC-4480-9C2B-6D0B42AD26DB}"/>
              </a:ext>
            </a:extLst>
          </p:cNvPr>
          <p:cNvSpPr/>
          <p:nvPr/>
        </p:nvSpPr>
        <p:spPr>
          <a:xfrm>
            <a:off x="1956122" y="3828636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D90D7F4-B1D4-4D83-BA08-F50746A43411}"/>
              </a:ext>
            </a:extLst>
          </p:cNvPr>
          <p:cNvSpPr/>
          <p:nvPr/>
        </p:nvSpPr>
        <p:spPr>
          <a:xfrm>
            <a:off x="5631084" y="3828636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5490AA1-EE9F-46A9-89C0-BC63F10A3CFD}"/>
              </a:ext>
            </a:extLst>
          </p:cNvPr>
          <p:cNvSpPr/>
          <p:nvPr/>
        </p:nvSpPr>
        <p:spPr>
          <a:xfrm>
            <a:off x="2032627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6063A15-EFC2-40F4-9D05-7321298FA00F}"/>
              </a:ext>
            </a:extLst>
          </p:cNvPr>
          <p:cNvSpPr/>
          <p:nvPr/>
        </p:nvSpPr>
        <p:spPr>
          <a:xfrm>
            <a:off x="3208320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05A57A5-5B0A-4557-98A3-B57ED66AA98E}"/>
              </a:ext>
            </a:extLst>
          </p:cNvPr>
          <p:cNvSpPr/>
          <p:nvPr/>
        </p:nvSpPr>
        <p:spPr>
          <a:xfrm>
            <a:off x="4384014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682218D-D460-49FB-8831-DF527BC509BF}"/>
              </a:ext>
            </a:extLst>
          </p:cNvPr>
          <p:cNvSpPr/>
          <p:nvPr/>
        </p:nvSpPr>
        <p:spPr>
          <a:xfrm>
            <a:off x="2100812" y="398103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22CDFE0-6FBF-403F-B423-5A2B9CECF3D8}"/>
              </a:ext>
            </a:extLst>
          </p:cNvPr>
          <p:cNvSpPr/>
          <p:nvPr/>
        </p:nvSpPr>
        <p:spPr>
          <a:xfrm>
            <a:off x="2620473" y="398103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625F14-0F0D-42E5-8AF0-76579017D032}"/>
              </a:ext>
            </a:extLst>
          </p:cNvPr>
          <p:cNvSpPr/>
          <p:nvPr/>
        </p:nvSpPr>
        <p:spPr>
          <a:xfrm>
            <a:off x="3273315" y="3986166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30C9EA5-5410-46EB-9E69-146752C62C72}"/>
              </a:ext>
            </a:extLst>
          </p:cNvPr>
          <p:cNvSpPr/>
          <p:nvPr/>
        </p:nvSpPr>
        <p:spPr>
          <a:xfrm>
            <a:off x="3792976" y="3986166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16417BB-F3AF-4373-857C-690C9287EAB8}"/>
              </a:ext>
            </a:extLst>
          </p:cNvPr>
          <p:cNvSpPr/>
          <p:nvPr/>
        </p:nvSpPr>
        <p:spPr>
          <a:xfrm>
            <a:off x="4445818" y="3991298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7368F33-52DB-4331-8019-8BDF475CC198}"/>
              </a:ext>
            </a:extLst>
          </p:cNvPr>
          <p:cNvSpPr/>
          <p:nvPr/>
        </p:nvSpPr>
        <p:spPr>
          <a:xfrm>
            <a:off x="4965479" y="3991298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018860DB-70CA-43FA-BB32-A8DDC3FB4713}"/>
              </a:ext>
            </a:extLst>
          </p:cNvPr>
          <p:cNvSpPr/>
          <p:nvPr/>
        </p:nvSpPr>
        <p:spPr>
          <a:xfrm>
            <a:off x="5699270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728AEE0-DCC8-43DB-A2E3-32D6C867A037}"/>
              </a:ext>
            </a:extLst>
          </p:cNvPr>
          <p:cNvSpPr/>
          <p:nvPr/>
        </p:nvSpPr>
        <p:spPr>
          <a:xfrm>
            <a:off x="6874963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F9FE17C-DD66-4B54-8F97-51C647A1A180}"/>
              </a:ext>
            </a:extLst>
          </p:cNvPr>
          <p:cNvSpPr/>
          <p:nvPr/>
        </p:nvSpPr>
        <p:spPr>
          <a:xfrm>
            <a:off x="8050657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996511D-689E-4355-A4B9-DD9BE9731E72}"/>
              </a:ext>
            </a:extLst>
          </p:cNvPr>
          <p:cNvSpPr/>
          <p:nvPr/>
        </p:nvSpPr>
        <p:spPr>
          <a:xfrm>
            <a:off x="5767455" y="398103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DDD53AA-C14D-416D-9F70-21E7F0D9F6A3}"/>
              </a:ext>
            </a:extLst>
          </p:cNvPr>
          <p:cNvSpPr/>
          <p:nvPr/>
        </p:nvSpPr>
        <p:spPr>
          <a:xfrm>
            <a:off x="6287116" y="398103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F373903-33BC-4563-8333-694090F18EF5}"/>
              </a:ext>
            </a:extLst>
          </p:cNvPr>
          <p:cNvSpPr/>
          <p:nvPr/>
        </p:nvSpPr>
        <p:spPr>
          <a:xfrm>
            <a:off x="6939958" y="3986166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8BA439C-DA2A-4750-A748-F62636D4C7DC}"/>
              </a:ext>
            </a:extLst>
          </p:cNvPr>
          <p:cNvSpPr/>
          <p:nvPr/>
        </p:nvSpPr>
        <p:spPr>
          <a:xfrm>
            <a:off x="7459619" y="3986166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23B5C4E-852C-406F-97E7-B18C46E2318B}"/>
              </a:ext>
            </a:extLst>
          </p:cNvPr>
          <p:cNvSpPr/>
          <p:nvPr/>
        </p:nvSpPr>
        <p:spPr>
          <a:xfrm>
            <a:off x="8112461" y="3991298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AC65A7D-E479-4B3F-BC44-D40C723AB765}"/>
              </a:ext>
            </a:extLst>
          </p:cNvPr>
          <p:cNvSpPr/>
          <p:nvPr/>
        </p:nvSpPr>
        <p:spPr>
          <a:xfrm>
            <a:off x="8632122" y="3991298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81667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45394" y="994717"/>
            <a:ext cx="377539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a.transpose(2, 0, 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print(b.shape) # (3,2,2)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2BF42B-CE5F-4E1B-A220-D23D9ED155DF}"/>
              </a:ext>
            </a:extLst>
          </p:cNvPr>
          <p:cNvSpPr/>
          <p:nvPr/>
        </p:nvSpPr>
        <p:spPr>
          <a:xfrm>
            <a:off x="1956122" y="2677609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4B66B4-6529-4980-84C0-2279C162E0A5}"/>
              </a:ext>
            </a:extLst>
          </p:cNvPr>
          <p:cNvSpPr/>
          <p:nvPr/>
        </p:nvSpPr>
        <p:spPr>
          <a:xfrm>
            <a:off x="5631084" y="2677608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FE153C1-0C6A-48C5-938A-1AF00E978BEC}"/>
              </a:ext>
            </a:extLst>
          </p:cNvPr>
          <p:cNvSpPr/>
          <p:nvPr/>
        </p:nvSpPr>
        <p:spPr>
          <a:xfrm>
            <a:off x="2059044" y="2750917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7E54404-B7EE-4C68-8406-EB9A37FB5F17}"/>
              </a:ext>
            </a:extLst>
          </p:cNvPr>
          <p:cNvSpPr/>
          <p:nvPr/>
        </p:nvSpPr>
        <p:spPr>
          <a:xfrm>
            <a:off x="3799657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B726D96-037E-450E-A523-EF21830F8EDD}"/>
              </a:ext>
            </a:extLst>
          </p:cNvPr>
          <p:cNvSpPr/>
          <p:nvPr/>
        </p:nvSpPr>
        <p:spPr>
          <a:xfrm>
            <a:off x="2149859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D5061C8-F35E-4A85-BBB1-2E6EFD183F92}"/>
              </a:ext>
            </a:extLst>
          </p:cNvPr>
          <p:cNvSpPr/>
          <p:nvPr/>
        </p:nvSpPr>
        <p:spPr>
          <a:xfrm>
            <a:off x="2669520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09B45C8-AE16-4B92-A900-45E8A8851CA5}"/>
              </a:ext>
            </a:extLst>
          </p:cNvPr>
          <p:cNvSpPr/>
          <p:nvPr/>
        </p:nvSpPr>
        <p:spPr>
          <a:xfrm>
            <a:off x="3189182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EB98EEF-99CE-4F5A-B44E-0E2A57FACF7F}"/>
              </a:ext>
            </a:extLst>
          </p:cNvPr>
          <p:cNvGrpSpPr/>
          <p:nvPr/>
        </p:nvGrpSpPr>
        <p:grpSpPr>
          <a:xfrm>
            <a:off x="3890471" y="2830006"/>
            <a:ext cx="1558984" cy="582596"/>
            <a:chOff x="1023256" y="2812645"/>
            <a:chExt cx="1444362" cy="582596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41306D0-14B9-4E6E-BD4A-4904A647D07B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5BD67D2-8FFA-4A29-915E-03A9F022AC5F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D75064B-852B-4C37-9E84-9BB13B2B42B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ABBF4D-5289-4379-B508-2D8D4A414A5B}"/>
              </a:ext>
            </a:extLst>
          </p:cNvPr>
          <p:cNvSpPr/>
          <p:nvPr/>
        </p:nvSpPr>
        <p:spPr>
          <a:xfrm>
            <a:off x="5721898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6335B6E-2ADB-4597-AEAB-22163CF365C2}"/>
              </a:ext>
            </a:extLst>
          </p:cNvPr>
          <p:cNvSpPr/>
          <p:nvPr/>
        </p:nvSpPr>
        <p:spPr>
          <a:xfrm>
            <a:off x="7462511" y="2750911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9081785-F167-4488-8BAB-E5378CFD7865}"/>
              </a:ext>
            </a:extLst>
          </p:cNvPr>
          <p:cNvGrpSpPr/>
          <p:nvPr/>
        </p:nvGrpSpPr>
        <p:grpSpPr>
          <a:xfrm>
            <a:off x="5812713" y="2824216"/>
            <a:ext cx="1558984" cy="582596"/>
            <a:chOff x="1023256" y="2812645"/>
            <a:chExt cx="1444362" cy="58259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4331833-D4D1-4CDF-B6B1-43733F34FBC1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7497C-0840-4B2B-9F3A-1F5B7228D114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DADF67A-678D-457A-BE4A-D9EA6C2FCE33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3D7D10F-2D65-406A-85F7-5EEEC308235F}"/>
              </a:ext>
            </a:extLst>
          </p:cNvPr>
          <p:cNvGrpSpPr/>
          <p:nvPr/>
        </p:nvGrpSpPr>
        <p:grpSpPr>
          <a:xfrm>
            <a:off x="7553325" y="2830003"/>
            <a:ext cx="1558984" cy="582596"/>
            <a:chOff x="1023256" y="2812645"/>
            <a:chExt cx="1444362" cy="58259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211F922-5212-48E1-8BC5-B1E835445736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2DE2592-A0BD-43E0-958D-0F35212DEA4A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A9706F2-955C-4AB7-9EBF-5BD224C9FAF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C990845-7E9E-41BA-9D0B-9DAE85FF1A4B}"/>
              </a:ext>
            </a:extLst>
          </p:cNvPr>
          <p:cNvSpPr/>
          <p:nvPr/>
        </p:nvSpPr>
        <p:spPr>
          <a:xfrm>
            <a:off x="1956123" y="3896809"/>
            <a:ext cx="2449975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DE5B443-A2F5-4531-900F-8BC4725BD2F5}"/>
              </a:ext>
            </a:extLst>
          </p:cNvPr>
          <p:cNvSpPr/>
          <p:nvPr/>
        </p:nvSpPr>
        <p:spPr>
          <a:xfrm>
            <a:off x="4406098" y="3896808"/>
            <a:ext cx="2449975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6C671AB-5BFE-407D-8FAA-072A119850D7}"/>
              </a:ext>
            </a:extLst>
          </p:cNvPr>
          <p:cNvSpPr/>
          <p:nvPr/>
        </p:nvSpPr>
        <p:spPr>
          <a:xfrm>
            <a:off x="6856072" y="3896807"/>
            <a:ext cx="2449975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EF1D484-D5B4-479D-8311-5EEE8E5C7D3C}"/>
              </a:ext>
            </a:extLst>
          </p:cNvPr>
          <p:cNvSpPr/>
          <p:nvPr/>
        </p:nvSpPr>
        <p:spPr>
          <a:xfrm>
            <a:off x="2021713" y="3973201"/>
            <a:ext cx="1161326" cy="741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48CED7E-D66A-4079-B3CD-457807218FE8}"/>
              </a:ext>
            </a:extLst>
          </p:cNvPr>
          <p:cNvSpPr/>
          <p:nvPr/>
        </p:nvSpPr>
        <p:spPr>
          <a:xfrm>
            <a:off x="3183039" y="3973201"/>
            <a:ext cx="1161326" cy="741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DF85CBF-7BDC-4F6E-BDBD-3E449CB3577E}"/>
              </a:ext>
            </a:extLst>
          </p:cNvPr>
          <p:cNvSpPr/>
          <p:nvPr/>
        </p:nvSpPr>
        <p:spPr>
          <a:xfrm>
            <a:off x="2088856" y="4042646"/>
            <a:ext cx="516225" cy="6103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28925A3-4BE1-4662-8686-736D21F6C84F}"/>
              </a:ext>
            </a:extLst>
          </p:cNvPr>
          <p:cNvSpPr/>
          <p:nvPr/>
        </p:nvSpPr>
        <p:spPr>
          <a:xfrm>
            <a:off x="2605081" y="4042646"/>
            <a:ext cx="516225" cy="6103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E9715DC-9092-446D-BD7F-AE4A3737517E}"/>
              </a:ext>
            </a:extLst>
          </p:cNvPr>
          <p:cNvSpPr/>
          <p:nvPr/>
        </p:nvSpPr>
        <p:spPr>
          <a:xfrm>
            <a:off x="3237834" y="4042646"/>
            <a:ext cx="516225" cy="6103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2E0A9F4-DFBA-4052-B18C-6793F058C23E}"/>
              </a:ext>
            </a:extLst>
          </p:cNvPr>
          <p:cNvSpPr/>
          <p:nvPr/>
        </p:nvSpPr>
        <p:spPr>
          <a:xfrm>
            <a:off x="3754059" y="4042646"/>
            <a:ext cx="516225" cy="6103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0715696-B434-47A6-9256-4F6FD31D45AD}"/>
              </a:ext>
            </a:extLst>
          </p:cNvPr>
          <p:cNvSpPr/>
          <p:nvPr/>
        </p:nvSpPr>
        <p:spPr>
          <a:xfrm>
            <a:off x="4468609" y="3973201"/>
            <a:ext cx="1161326" cy="741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55EB188-CF79-404F-AE12-4451585840AA}"/>
              </a:ext>
            </a:extLst>
          </p:cNvPr>
          <p:cNvSpPr/>
          <p:nvPr/>
        </p:nvSpPr>
        <p:spPr>
          <a:xfrm>
            <a:off x="5629935" y="3973201"/>
            <a:ext cx="1161326" cy="741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06F8FAD-B7CC-445B-8F69-065B1BC27917}"/>
              </a:ext>
            </a:extLst>
          </p:cNvPr>
          <p:cNvSpPr/>
          <p:nvPr/>
        </p:nvSpPr>
        <p:spPr>
          <a:xfrm>
            <a:off x="4535752" y="4042646"/>
            <a:ext cx="516225" cy="6103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C19F34E-5E01-48EE-8FDD-85FAE3C61425}"/>
              </a:ext>
            </a:extLst>
          </p:cNvPr>
          <p:cNvSpPr/>
          <p:nvPr/>
        </p:nvSpPr>
        <p:spPr>
          <a:xfrm>
            <a:off x="5051977" y="4042646"/>
            <a:ext cx="516225" cy="6103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CF04832-5D1E-469A-A2EF-E4C0A197B9BA}"/>
              </a:ext>
            </a:extLst>
          </p:cNvPr>
          <p:cNvSpPr/>
          <p:nvPr/>
        </p:nvSpPr>
        <p:spPr>
          <a:xfrm>
            <a:off x="5684730" y="4042646"/>
            <a:ext cx="516225" cy="6103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7630534-5DC7-4317-A593-23AD3C8C9F44}"/>
              </a:ext>
            </a:extLst>
          </p:cNvPr>
          <p:cNvSpPr/>
          <p:nvPr/>
        </p:nvSpPr>
        <p:spPr>
          <a:xfrm>
            <a:off x="6200955" y="4042646"/>
            <a:ext cx="516225" cy="6103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A2B6590-7039-4995-833A-0762F5FEAFC0}"/>
              </a:ext>
            </a:extLst>
          </p:cNvPr>
          <p:cNvSpPr/>
          <p:nvPr/>
        </p:nvSpPr>
        <p:spPr>
          <a:xfrm>
            <a:off x="6923221" y="3973201"/>
            <a:ext cx="1161326" cy="741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09BB6ED-25EC-4781-A734-9D4C227EB08C}"/>
              </a:ext>
            </a:extLst>
          </p:cNvPr>
          <p:cNvSpPr/>
          <p:nvPr/>
        </p:nvSpPr>
        <p:spPr>
          <a:xfrm>
            <a:off x="8084547" y="3973201"/>
            <a:ext cx="1161326" cy="741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826630D-AE5D-4AB8-8ADB-EE624F32E5A7}"/>
              </a:ext>
            </a:extLst>
          </p:cNvPr>
          <p:cNvSpPr/>
          <p:nvPr/>
        </p:nvSpPr>
        <p:spPr>
          <a:xfrm>
            <a:off x="6990364" y="4042646"/>
            <a:ext cx="516225" cy="6103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FA33729-CA40-4CA5-86ED-4AD31211ADA4}"/>
              </a:ext>
            </a:extLst>
          </p:cNvPr>
          <p:cNvSpPr/>
          <p:nvPr/>
        </p:nvSpPr>
        <p:spPr>
          <a:xfrm>
            <a:off x="7506589" y="4042646"/>
            <a:ext cx="516225" cy="6103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D44DFE9-ED08-4376-ACA8-2E6238ECF6A8}"/>
              </a:ext>
            </a:extLst>
          </p:cNvPr>
          <p:cNvSpPr/>
          <p:nvPr/>
        </p:nvSpPr>
        <p:spPr>
          <a:xfrm>
            <a:off x="8139342" y="4042646"/>
            <a:ext cx="516225" cy="6103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2F039BF-D0E4-41AD-B66F-597F04DD0E91}"/>
              </a:ext>
            </a:extLst>
          </p:cNvPr>
          <p:cNvSpPr/>
          <p:nvPr/>
        </p:nvSpPr>
        <p:spPr>
          <a:xfrm>
            <a:off x="8655567" y="4042646"/>
            <a:ext cx="516225" cy="6103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647DEC-454C-4B23-986F-7F80859DB25D}"/>
              </a:ext>
            </a:extLst>
          </p:cNvPr>
          <p:cNvSpPr txBox="1"/>
          <p:nvPr/>
        </p:nvSpPr>
        <p:spPr>
          <a:xfrm>
            <a:off x="-27292" y="2475876"/>
            <a:ext cx="15776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[[[ 0  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[ 6  9]]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[[ 1  4]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[ 7 10]]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[[ 2  5]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[ 8 11]]]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630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4276876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퍼셉트론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학습 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오차역전파법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학습 관련 기술들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합성곱 신경망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(CNN)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딥러닝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902811" cy="598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2726069" y="4328972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311894" y="1072532"/>
            <a:ext cx="5852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직선 방정식으로는 해결할 수 없다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3999798" y="4303299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2B458C2F-5630-40F6-BFB1-DCD36463B791}"/>
              </a:ext>
            </a:extLst>
          </p:cNvPr>
          <p:cNvSpPr/>
          <p:nvPr/>
        </p:nvSpPr>
        <p:spPr>
          <a:xfrm>
            <a:off x="3999798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54F325C-2955-4823-9D83-FC9760E834EC}"/>
              </a:ext>
            </a:extLst>
          </p:cNvPr>
          <p:cNvSpPr/>
          <p:nvPr/>
        </p:nvSpPr>
        <p:spPr>
          <a:xfrm>
            <a:off x="2440733" y="3024581"/>
            <a:ext cx="3933535" cy="3184681"/>
          </a:xfrm>
          <a:custGeom>
            <a:avLst/>
            <a:gdLst>
              <a:gd name="connsiteX0" fmla="*/ 124721 w 3933535"/>
              <a:gd name="connsiteY0" fmla="*/ 0 h 3184681"/>
              <a:gd name="connsiteX1" fmla="*/ 1353271 w 3933535"/>
              <a:gd name="connsiteY1" fmla="*/ 903180 h 3184681"/>
              <a:gd name="connsiteX2" fmla="*/ 287406 w 3933535"/>
              <a:gd name="connsiteY2" fmla="*/ 1929777 h 3184681"/>
              <a:gd name="connsiteX3" fmla="*/ 57404 w 3933535"/>
              <a:gd name="connsiteY3" fmla="*/ 2838567 h 3184681"/>
              <a:gd name="connsiteX4" fmla="*/ 1179367 w 3933535"/>
              <a:gd name="connsiteY4" fmla="*/ 2715151 h 3184681"/>
              <a:gd name="connsiteX5" fmla="*/ 2295720 w 3933535"/>
              <a:gd name="connsiteY5" fmla="*/ 1424893 h 3184681"/>
              <a:gd name="connsiteX6" fmla="*/ 3832810 w 3933535"/>
              <a:gd name="connsiteY6" fmla="*/ 3068569 h 3184681"/>
              <a:gd name="connsiteX7" fmla="*/ 3793541 w 3933535"/>
              <a:gd name="connsiteY7" fmla="*/ 3057350 h 3184681"/>
              <a:gd name="connsiteX8" fmla="*/ 3860859 w 3933535"/>
              <a:gd name="connsiteY8" fmla="*/ 3124667 h 318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33535" h="3184681">
                <a:moveTo>
                  <a:pt x="124721" y="0"/>
                </a:moveTo>
                <a:cubicBezTo>
                  <a:pt x="725439" y="290775"/>
                  <a:pt x="1326157" y="581551"/>
                  <a:pt x="1353271" y="903180"/>
                </a:cubicBezTo>
                <a:cubicBezTo>
                  <a:pt x="1380385" y="1224809"/>
                  <a:pt x="503384" y="1607213"/>
                  <a:pt x="287406" y="1929777"/>
                </a:cubicBezTo>
                <a:cubicBezTo>
                  <a:pt x="71428" y="2252341"/>
                  <a:pt x="-91256" y="2707671"/>
                  <a:pt x="57404" y="2838567"/>
                </a:cubicBezTo>
                <a:cubicBezTo>
                  <a:pt x="206064" y="2969463"/>
                  <a:pt x="806314" y="2950763"/>
                  <a:pt x="1179367" y="2715151"/>
                </a:cubicBezTo>
                <a:cubicBezTo>
                  <a:pt x="1552420" y="2479539"/>
                  <a:pt x="1853480" y="1365990"/>
                  <a:pt x="2295720" y="1424893"/>
                </a:cubicBezTo>
                <a:cubicBezTo>
                  <a:pt x="2737960" y="1483796"/>
                  <a:pt x="3583173" y="2796493"/>
                  <a:pt x="3832810" y="3068569"/>
                </a:cubicBezTo>
                <a:cubicBezTo>
                  <a:pt x="4082447" y="3340645"/>
                  <a:pt x="3788866" y="3048000"/>
                  <a:pt x="3793541" y="3057350"/>
                </a:cubicBezTo>
                <a:cubicBezTo>
                  <a:pt x="3798216" y="3066700"/>
                  <a:pt x="3829537" y="3095683"/>
                  <a:pt x="3860859" y="3124667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2454D7-D6F9-4F15-A637-DAFC57D6A093}"/>
              </a:ext>
            </a:extLst>
          </p:cNvPr>
          <p:cNvSpPr txBox="1"/>
          <p:nvPr/>
        </p:nvSpPr>
        <p:spPr>
          <a:xfrm>
            <a:off x="7099139" y="3671711"/>
            <a:ext cx="69442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a=5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a=5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E7603D-07DE-42CC-A148-853179807F66}"/>
              </a:ext>
            </a:extLst>
          </p:cNvPr>
          <p:cNvSpPr txBox="1"/>
          <p:nvPr/>
        </p:nvSpPr>
        <p:spPr>
          <a:xfrm>
            <a:off x="8307772" y="3671711"/>
            <a:ext cx="12041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a=a^6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0011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0110 ^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0101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0110 ^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06629F-1286-4370-9DC6-8AC08E878DBC}"/>
              </a:ext>
            </a:extLst>
          </p:cNvPr>
          <p:cNvSpPr txBox="1"/>
          <p:nvPr/>
        </p:nvSpPr>
        <p:spPr>
          <a:xfrm>
            <a:off x="9956243" y="3671711"/>
            <a:ext cx="12041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0011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0101 ^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-----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62144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62440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forward(self, 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col = im2col(x, FH, FW, self.stride, self.pad)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D97D7A-7023-48B3-8685-4EE1D63626DA}"/>
              </a:ext>
            </a:extLst>
          </p:cNvPr>
          <p:cNvSpPr txBox="1"/>
          <p:nvPr/>
        </p:nvSpPr>
        <p:spPr>
          <a:xfrm>
            <a:off x="222250" y="2978254"/>
            <a:ext cx="4785284" cy="3539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sys, os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sys.path.append(os.pardir)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from common.util import im2col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x1 = np.random.rand(1, 3, 7, 7)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col1 = im2col(x1, 5, 5, stride=1, pad=0 )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print(col1.shape)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(9, 75)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x2 = np.random.rand(10, 3, 7, 7)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col2 = im2col(x2, 5, 5, stride=1, pad=0 )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print(col2.shape)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(90, 75)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402336" y="2516589"/>
            <a:ext cx="2297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테스트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8D395D7-B4C3-4164-A622-96CB1C98D24E}"/>
              </a:ext>
            </a:extLst>
          </p:cNvPr>
          <p:cNvGrpSpPr/>
          <p:nvPr/>
        </p:nvGrpSpPr>
        <p:grpSpPr>
          <a:xfrm>
            <a:off x="6284976" y="3169920"/>
            <a:ext cx="1859280" cy="1813560"/>
            <a:chOff x="6284976" y="3169920"/>
            <a:chExt cx="1859280" cy="181356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DE30C7C-68D4-4CD5-A76F-B0079A89EEC6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255879C-CB40-4CAD-81F9-C30F3F3B44D0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559AD0-67D0-4F6C-AA5B-FB86EE9C1E6F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573DADB-7193-43C4-B4B5-2B4D500DE575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BB9046E-658D-4CF9-AF8A-38C6336F3B58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BE932F-C4DD-4F5E-9ABA-3659A3547A2B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ADCA83D-23C8-43B3-9B42-1D4630522779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5285BB2-D276-4237-B41E-F1107BFA7C90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4738CBD-7594-4B60-9ABE-34CC949BE79D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5CF2D54-94C4-4BBE-8FA0-AA0840835E4B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25E0C11-592F-4C79-AF7F-34A2B69F7508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13E0E7C-8F5A-4180-919C-B29344C5A998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BB684C2-E58D-430E-B313-2E15C6BE4E17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A1ED74A-0D23-4449-BBB5-1A70A1CED7C2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942646A-3EDB-4829-B8C3-953397E9813E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03D1739-EF88-494F-AD42-A3C2FCC4D7BE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7097DAF-443F-4E54-944D-8C928A349525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88D83AF-1AB4-4DF6-841B-E85F229FB7E2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ED552E1-6BED-4624-8E5C-24815B33177A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DD126FE-4E4A-4F2F-88FA-03FA2E2B7EE5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2806CA4-C1FE-45F3-B2A3-0DAB3D820129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510673E-7C54-42A4-B7B5-C89083D4147D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42EB1B0-103C-4B2C-8166-27992CA2CEFC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0193DA9-DCBC-4D98-B6CC-772379A8D664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DB495F4-1305-4B30-9930-BBD714218DF0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0CFED3A-80E6-43F5-847E-9B1397653863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18C5542-3731-4F00-80DD-3023A941D3C6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1E386CE-EBE8-49D6-ADB9-AACF9742A046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00291C7-7826-4218-A3B2-B17AB9D99809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36C5F99-1B1B-47A1-A0BA-82B21BA89786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EE09345-516F-4074-B54A-7D84B12B12F5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A090336-AAAD-4B89-80A9-15BE6FEA27D7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B3E409C-A6A4-43A6-B92D-80440D415354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DA5F3D9-2E22-4DD4-A14F-1B38EE76DBE3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F169DFE-E21E-45D3-9FAF-22FC1DE73C42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A2F4C10-1AA9-4D29-85EC-33C811293180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76DE929-003E-4D00-97BA-5E977C1A2F26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E32E5FC-6B7F-49B9-A4CF-B88DAD7DB207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7D9BA9DF-B183-4D10-A4B0-82DE8D8B8E63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57469EB-28C8-471F-9B6A-78B214F64D57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9E044D8-670A-430D-A1A3-86473FBCB714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B2E1005-2373-484F-A17E-4DD4F2C9EFDA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8B6748DD-A5DA-415B-B55E-A6D5BB6611F8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654E282-E34D-4D9D-8B0D-221699F39FEF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0996513-FD24-4381-9BA0-65A348C43E49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DB93DFF-1BC4-40C4-AA75-638487F030DD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E69DAE7-3CC8-4DA2-B508-DAF5EAA810E7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B396FE59-76F0-4069-AC38-E709DC8F884C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955C012B-AEAA-49C4-84BA-F92F653B9DA3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69B6F72-3F71-4637-9073-BD8D4B10F59F}"/>
              </a:ext>
            </a:extLst>
          </p:cNvPr>
          <p:cNvGrpSpPr/>
          <p:nvPr/>
        </p:nvGrpSpPr>
        <p:grpSpPr>
          <a:xfrm>
            <a:off x="8959970" y="3331688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93F89B8-1F81-4AEB-90F7-C941AC4AA8FC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4EBDEFD9-7331-4E7B-A0CB-9044E01136C3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59C226DC-A6CF-46FE-AC2C-04A5E36BDE77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39EEEF3-0766-445C-8FB8-63572644BCA9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84C6C1DC-5B4D-4E9B-8F4B-6E30676123E2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E3A7DEEF-A9EE-46C7-B14E-4EE6ECAAD64C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73ECFFF4-72D1-463B-8705-41E269EFF91E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816B281-798C-4160-95A6-C66199602707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90306622-057F-4DCE-A4D0-E6C9FD9DAAAD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FAF45554-CFB8-4EF0-9677-8AD796014066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A811DD5B-5C0A-4EEA-B227-B48F2BDA4813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5D46B43-730F-4570-BA5C-52F621B38F3B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5CED6005-16AA-4C72-AC2A-014E3AFD4C23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9DBA0674-6A7E-46B3-8D51-4161D366BC92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29B18AB6-F4DF-4755-896D-5FEB0AB45F4A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21CC0B7F-0794-405C-AD38-ED33A8094435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231A623-55A6-4369-B253-5E2A19D49B68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D7F3A54-5CC8-4033-8670-730CB4A5D704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6194450C-CB93-4D91-A5F6-DEF4DE25501C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2420855-436E-4082-B0FE-101CA77A78BA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7678A31-9BC9-4762-B783-2FAB28C5E0EC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1A4CF6E-7037-4CB3-9AD3-2F347008C9DF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5ECD566-9640-4445-8379-1EAA60162856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8112E2-654D-4682-9DE8-1143052E24FD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5F422F4C-4A12-46DB-BAAB-90D73E28CD29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52F6C911-979D-4EA8-8845-8636A267C568}"/>
              </a:ext>
            </a:extLst>
          </p:cNvPr>
          <p:cNvGrpSpPr/>
          <p:nvPr/>
        </p:nvGrpSpPr>
        <p:grpSpPr>
          <a:xfrm>
            <a:off x="6155436" y="3299460"/>
            <a:ext cx="1859280" cy="1813560"/>
            <a:chOff x="6284976" y="3169920"/>
            <a:chExt cx="1859280" cy="181356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77F20348-AA2A-49B9-8268-7E81D86E6FD3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2A0A53D-B968-4C66-9F12-F2D3912742A7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068642B-E70A-469F-A269-520B49DCA40C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58F6698-70AF-4DA9-A26E-53E465FB7EEB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8F7909E-E752-4337-BBAA-6AF24F7DBAFB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43C9B14F-2843-4096-82CE-CFAD23D0988A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A9034F9B-5B04-421E-9E65-8BA1121C0763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B610BA0-ECB0-47E2-B429-33F2B6FA0BEE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DA495A32-9FA3-493E-827D-68F19133619C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11B196B2-CF2C-4667-A326-77C1C43D3C89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681031F-F465-4137-8B02-9E58800831A9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50494DD1-9C72-4299-8037-114D856B4128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9DD537EC-2467-4683-B998-333D908245ED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CBA89C5-B1B3-4470-8617-A81DE50A81E3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63CBAA62-2697-436D-A325-EC12D5493E82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338304B-A718-4086-9ED5-B26887FB0BC3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B17A118B-678F-481F-A4E2-2D2BC92ACADE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E71FECB2-5C8D-4AAD-8B15-F2EA0F87FD41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4B866300-51AF-4489-ABB5-87921ED60849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4240ADD-2FE7-4319-BD34-73D139DAF587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596D851E-5668-40A6-B681-934055E30B4E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3EB89690-904B-48F8-B6F6-E0CFC668C8A2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EE34C9E7-2260-4658-A80A-79A1CE1C4E2C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59A91872-1FD4-448A-A3FB-EBEBEBA34584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243A0D73-BACF-42C4-B0B7-A06FA2062A22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B86EDF4F-1886-4843-8316-A14229EFF590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FEDEE0CA-00D6-4398-B7A5-7938C7D3AB7D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767E636-B558-4C73-8547-2075866A6332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0BAADF3-5A63-40A2-9E92-9EA9CDCF0D71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68A52FF6-1E91-4AA0-8E0B-35E97F21C4BA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FE04E2F-549F-463F-80D1-5B5EF8310E5E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AF7CD10E-EB59-44D6-A51B-759B45EE794B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E10D396-A232-43E7-AD7F-CFE5B2A0DAC3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84E2387-75F4-4D53-9AB8-D35FA71F02B0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36D29989-A2B8-406F-B871-DDF54602DC04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67C77EA0-78C3-4353-A772-BE6332A6E241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8327FCB7-F3B4-4891-B3D7-8A1DCF6AD805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2BFC708-5B0F-4E42-A962-3804F27CA4AF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6A71D556-2B8A-49EA-A3AF-5503186D4D44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9B8054B0-2C58-43E8-BE68-18D3CF5CA241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A292DE67-A28E-4EEC-A67B-DEB1740E3D76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15880FFA-B1AD-4CD1-B686-A62ED228576E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2E78CD54-1B57-4B2A-9C7F-F5CC50ED597C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E9C366EC-DA55-4D95-8E7E-83C671B89478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580E9C0E-9B2B-4355-A484-25ACB8839B73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F4918B0-563A-4CBD-A80E-947283CC1B65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33F6432A-3669-4633-AAB7-95D272F91E2F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2ADCAC7C-A45F-4CCD-8256-16D38F437C6F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57CBDCCF-13A8-4974-AB5A-7A5FF50D7508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397A190F-D942-4C85-8A41-02A7BC544059}"/>
              </a:ext>
            </a:extLst>
          </p:cNvPr>
          <p:cNvGrpSpPr/>
          <p:nvPr/>
        </p:nvGrpSpPr>
        <p:grpSpPr>
          <a:xfrm>
            <a:off x="6025896" y="3429000"/>
            <a:ext cx="1859280" cy="1813560"/>
            <a:chOff x="6284976" y="3169920"/>
            <a:chExt cx="1859280" cy="1813560"/>
          </a:xfrm>
        </p:grpSpPr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15F02B6B-7D75-456B-8BE4-C85191731B5C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CF730BEA-F2FC-46BE-BB87-E2C591E24515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AD7ACEF-6092-48FB-AA7B-D868F60B4780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8D5CF0D2-4D85-4FBB-BF96-A3EC9D368CA4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EBD5462-D52C-42F6-A84F-69DB11952692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A0F1A54-D130-4EB0-9455-12CC5D8D285C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454EB28C-DE38-4617-BA5F-2FDFC01A411D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7F74CCCA-39BD-4791-9C65-E492C80A3FBB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BD6A1E77-FC78-42BC-95A3-03959555253F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C1644EA4-8247-429C-8096-E35EF9FFBFBB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A79EE0E1-1CAE-45D4-858A-887348EF20D5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736288B7-0C6B-4BF5-AB18-62291A8A75A2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2AAC1F1C-8D0B-4905-AEFD-8B221550428C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B4D4C903-20B7-44A6-871A-19FF91568249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928AEA76-A6FC-4437-97C7-3887265F1A05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14DCCAE7-E93B-4C8A-BF9F-4ED7C578C517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79D24D99-0E9F-44E5-BC8E-4FBAD3687153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20D48925-C631-457F-BA47-EA3CA469689D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9BF809D0-F44C-4E9D-B3F1-4CD0A77FCDD1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E99BBA7A-F38A-441D-9D85-72E6B0793833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F15691DA-6731-42A4-A3C7-BCACAB3BCE52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CC172A67-E99E-4F10-8CBB-7E8AAE6E0B0C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74F37F3-8F23-4648-89A5-824864F6CB56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E5BB9308-FB4D-4179-AB33-BC8C18775752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A69EF5A8-4E12-46F4-9BCF-4F41B53298BD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45BEFD41-9ED1-4355-8BFA-F62B0C364BFF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09320E2F-4BBD-4441-B5E9-D3A186982AF5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D276DDF7-A77D-4A9E-AF6B-E754DDFD2182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2DB322E4-29B9-465F-8E12-CA4EF0CDD496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A453BD7-6B77-481C-B703-B878314CEEA0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6E3F32C8-7B57-4ADF-AB84-2CF8EF29C7CE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D1EFFC57-897C-4DF9-AAFE-77526467FC93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F0740813-0427-4EBB-A28D-FC81273F90A3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8E835E13-616A-4882-A1F0-30B433670824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6B13772-598E-42C5-AC95-72216249D5C9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6717866B-A45B-4648-8772-37C9D0C6538C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D904DE56-0FC0-420D-B0CA-7DC75F8F362E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2FD7386-737F-449B-8151-82AED0960227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2BF6D84B-1AB9-4A8F-B93C-BB976AFE3BB5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694F1160-58FC-4B27-BCE3-D690F8135C80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50B02F95-3948-4D5D-BC79-3BD4A7A3BFAC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A72E948B-CFE7-481D-A427-B591C959D424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C3C9B5B6-19BC-4F7D-A09E-9FC85B192133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7898FBDB-919B-488A-800A-7D478D56C5A9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C8625E90-AF5F-40BA-8BF7-B395DF4C2E05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A425B065-48A3-4FAD-9651-03C75C3C2C6F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E724D46-33C3-4CCD-A63D-1B63A9826CCE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8D56838A-AD0C-44ED-B0C1-A4DD6F273888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887C4180-A868-41AC-923A-EF4DBEDFA554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6BB0F286-257B-4B58-BFB1-8B1D94F86E90}"/>
              </a:ext>
            </a:extLst>
          </p:cNvPr>
          <p:cNvGrpSpPr/>
          <p:nvPr/>
        </p:nvGrpSpPr>
        <p:grpSpPr>
          <a:xfrm>
            <a:off x="8821031" y="3465911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250F8500-9DA7-4670-B00F-6AD37B5E3BC7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8D46F261-41CA-43E8-A3B2-C775F3A6C38F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A3711B9-DB1F-4B8F-8AEE-884A87FF2C7C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FF9AC226-DDF8-4F02-972A-64F3B2309C88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5F2299EA-F8D4-45CE-8DE6-3AB370E691ED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6A325D1F-31C3-4286-9DBD-19E028BD6006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46BE16FD-2D67-428F-9F5D-7798FFFF9E4E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770221BC-7562-49B0-9355-79B2F0F2CF8C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047B9DF-ACC9-4663-8370-A7115E08BDCC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515B3D1E-3516-4B64-823C-F171C3935908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5A9EC3F-6B0C-491F-B556-53A29BAC70A6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C53618F3-DD52-46F3-AB88-1EF70F5BF811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7FDFB7C4-34C7-416D-B148-F19171D94FB2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DC49F0A-7552-41BF-8FBC-5935103D4F21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9A91ABBC-504A-4143-8017-7A132DD3C449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1D1A9F3F-C690-4C5C-8A13-6A9C73D0F2BC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262004A0-1F86-4CC8-8C72-706045F72A6D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BB06256D-8323-4790-AD40-A1452EE879F5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34F982CF-B249-4CD6-8D48-B91C00BB61CF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79471C44-6817-45BE-8795-E48E375BE11D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B7622E35-DB05-457F-85FC-BEBC66F1B177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22C6FEEF-A7E0-490F-9B9E-DA323CEDBEA3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3878CCF9-60A0-4EA1-84B4-3E0D1B248199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68DE7CDB-086C-4A91-9BFF-3892B0ECB49A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F05FADB0-196B-4109-BC43-C04ECEBC8667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CCAD9BB9-B722-4C0D-806E-B231C41ABE04}"/>
              </a:ext>
            </a:extLst>
          </p:cNvPr>
          <p:cNvGrpSpPr/>
          <p:nvPr/>
        </p:nvGrpSpPr>
        <p:grpSpPr>
          <a:xfrm>
            <a:off x="8697650" y="3648163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E5A05092-C0FB-46EF-8DA4-CBBDB431C815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FE718B28-9164-4EC7-8E3D-9B60A44B2D6C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D11C4634-44D9-4846-AB7B-249F0DE6249E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0D83D11C-2D9A-4B95-81F3-FFA185592EB2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8E8033F9-BE9E-4391-91B7-17D9B6B4EAD6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004D49C7-BD87-488E-9F39-0E51EA80A522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EC51F4F2-764F-482F-BA0D-A7F6420985D6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48F831F3-8A30-4C5F-BC05-3446ADA7FBD5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37E6249F-EA32-4A9C-87CC-4A183417286B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2FD19967-69F9-4E5A-B657-86F2C61CF7B4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D6854F6E-BA0D-47E4-BFC1-525B608A6A10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EB5AF384-D804-44AB-87CA-29D0ED26DDE1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2805C593-C11D-46E7-B491-1FFC92E5BC6C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D3B43A69-A362-4516-B0EC-D2CDB27F930D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6E406E7-97B1-4145-BC22-F3C2F1826691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6BA73586-CFC4-4340-AAD7-94A9B274F4A4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02E85C14-D766-405D-AF4E-FB69BD339E84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5A8E7648-0477-4B6E-8B3D-4EC6E314546A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9C563508-A1D0-41EC-B687-32421144161C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1F66107-8CBB-49EF-ACEB-ACA2A6F9FB9F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93DF38F7-F700-4B5B-8A67-6CA014DC2319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CFBEB434-AA77-41A8-87C4-36246FBAD0BF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4D4B8496-058A-4006-BE04-D40939D61209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C4294224-226A-438B-AE49-6D138E82C078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B2CDA0AE-72BC-4D18-9B6E-C9C35C314C7E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121089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13522" y="920496"/>
            <a:ext cx="9161482" cy="40318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N, C, H, W = input_data.shape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img = np.pad(input_data, [(0,0), (0,0), (pad, pad), (pad, pad)], 'constant')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54310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3906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3949403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8B37E0F-639A-4008-892B-60706B451DFF}"/>
              </a:ext>
            </a:extLst>
          </p:cNvPr>
          <p:cNvGrpSpPr/>
          <p:nvPr/>
        </p:nvGrpSpPr>
        <p:grpSpPr>
          <a:xfrm>
            <a:off x="1166307" y="4553270"/>
            <a:ext cx="951923" cy="914609"/>
            <a:chOff x="613352" y="4569569"/>
            <a:chExt cx="2123260" cy="64578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89BFDF-EAD4-4FC0-B586-209D4DAD0D63}"/>
                </a:ext>
              </a:extLst>
            </p:cNvPr>
            <p:cNvSpPr/>
            <p:nvPr/>
          </p:nvSpPr>
          <p:spPr>
            <a:xfrm>
              <a:off x="613355" y="4569569"/>
              <a:ext cx="2123257" cy="161446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F924BBA-FA74-4D04-8C56-4050E93997ED}"/>
                </a:ext>
              </a:extLst>
            </p:cNvPr>
            <p:cNvSpPr/>
            <p:nvPr/>
          </p:nvSpPr>
          <p:spPr>
            <a:xfrm>
              <a:off x="613354" y="4731015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215AAE9-96ED-4CDE-AD75-9A1F9035AFC1}"/>
                </a:ext>
              </a:extLst>
            </p:cNvPr>
            <p:cNvSpPr/>
            <p:nvPr/>
          </p:nvSpPr>
          <p:spPr>
            <a:xfrm>
              <a:off x="613353" y="4892461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8533756-EDEE-4B04-8D7E-1C52BD0F5610}"/>
                </a:ext>
              </a:extLst>
            </p:cNvPr>
            <p:cNvSpPr/>
            <p:nvPr/>
          </p:nvSpPr>
          <p:spPr>
            <a:xfrm>
              <a:off x="613352" y="5053907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22655" y="2879187"/>
            <a:ext cx="304800" cy="304800"/>
          </a:xfrm>
          <a:prstGeom prst="cube">
            <a:avLst>
              <a:gd name="adj" fmla="val 5734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2701254"/>
            <a:ext cx="589919" cy="584489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106EC0-D16D-48A8-AF6C-561700B62C40}"/>
              </a:ext>
            </a:extLst>
          </p:cNvPr>
          <p:cNvSpPr/>
          <p:nvPr/>
        </p:nvSpPr>
        <p:spPr>
          <a:xfrm rot="5400000">
            <a:off x="3783258" y="4964295"/>
            <a:ext cx="917348" cy="16144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619524" y="553233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57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01129" y="5548508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B255B30-254A-4392-921E-4ABEB0D2BCE9}"/>
              </a:ext>
            </a:extLst>
          </p:cNvPr>
          <p:cNvSpPr/>
          <p:nvPr/>
        </p:nvSpPr>
        <p:spPr>
          <a:xfrm rot="5400000">
            <a:off x="6428819" y="5009111"/>
            <a:ext cx="917348" cy="16144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21950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324194" y="4848055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415634" y="4933399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705855" y="1448621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525332" y="5029857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5146100" y="5029857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645184" y="512631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2835716" y="512631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730584" y="521775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1740885" y="521775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811467" y="5290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1232468" y="5290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1824525" y="5288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2245526" y="5288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2899618" y="521569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3909919" y="521569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2980501" y="5288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3401502" y="5288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3993559" y="528677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4414560" y="528677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5265952" y="513437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7456484" y="513437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5351352" y="522581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6361653" y="522581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5432235" y="529897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5853236" y="529897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6445293" y="5296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6866294" y="5296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7520386" y="522375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8530687" y="522375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7601269" y="5296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8022270" y="5296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8614327" y="5294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9035328" y="5294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926157" y="1407109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120436" y="2978470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1120436" y="3440135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1120436" y="3868682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1120436" y="4346357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985A483-DE40-4C48-B6D4-4216BCD789E5}"/>
              </a:ext>
            </a:extLst>
          </p:cNvPr>
          <p:cNvSpPr txBox="1"/>
          <p:nvPr/>
        </p:nvSpPr>
        <p:spPr>
          <a:xfrm>
            <a:off x="-1455783" y="3644205"/>
            <a:ext cx="209223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[[[[[[0. 1.]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[3. 4.]]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[[1. 2.]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[4. 5.]]]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[[[3. 4.]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[6. 7.]]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[[4. 5.]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[7. 8.]]]]]]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22417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661962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422898" y="1479309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614105" y="2247900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(1, 1, 2, 2, 2, 2)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(1, 2, 2, 1, 2, 2)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5043896" y="2247900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3771683" y="2896981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184742" y="2648010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3862297" y="224790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4701053" y="289407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401471" y="2648010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B116FF5-3955-4368-8F4C-AE13099D3CE3}"/>
              </a:ext>
            </a:extLst>
          </p:cNvPr>
          <p:cNvSpPr/>
          <p:nvPr/>
        </p:nvSpPr>
        <p:spPr>
          <a:xfrm>
            <a:off x="-953528" y="4918406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D549685-4F08-4C84-A54F-E05AE14F2D6A}"/>
              </a:ext>
            </a:extLst>
          </p:cNvPr>
          <p:cNvSpPr/>
          <p:nvPr/>
        </p:nvSpPr>
        <p:spPr>
          <a:xfrm>
            <a:off x="-862088" y="5003750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F840FE9-240E-449B-9394-B74E1E42FDE7}"/>
              </a:ext>
            </a:extLst>
          </p:cNvPr>
          <p:cNvSpPr/>
          <p:nvPr/>
        </p:nvSpPr>
        <p:spPr>
          <a:xfrm>
            <a:off x="3850120" y="5003750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A183E72-4088-4457-B026-920D5254A726}"/>
              </a:ext>
            </a:extLst>
          </p:cNvPr>
          <p:cNvSpPr/>
          <p:nvPr/>
        </p:nvSpPr>
        <p:spPr>
          <a:xfrm>
            <a:off x="-770648" y="5101931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1ADB3AF-C403-450B-A8CB-DAD8AA03ACDD}"/>
              </a:ext>
            </a:extLst>
          </p:cNvPr>
          <p:cNvSpPr/>
          <p:nvPr/>
        </p:nvSpPr>
        <p:spPr>
          <a:xfrm>
            <a:off x="1500901" y="5101931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FAE2BE7B-6CFC-4EC2-9A67-C95D59FD543C}"/>
              </a:ext>
            </a:extLst>
          </p:cNvPr>
          <p:cNvSpPr/>
          <p:nvPr/>
        </p:nvSpPr>
        <p:spPr>
          <a:xfrm>
            <a:off x="-692978" y="5165475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DBA0E2D-1473-4175-94C0-8B74E8CC3941}"/>
              </a:ext>
            </a:extLst>
          </p:cNvPr>
          <p:cNvSpPr/>
          <p:nvPr/>
        </p:nvSpPr>
        <p:spPr>
          <a:xfrm>
            <a:off x="-624149" y="5255082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9F4C365-C918-402E-B10A-3932A3C05823}"/>
              </a:ext>
            </a:extLst>
          </p:cNvPr>
          <p:cNvSpPr/>
          <p:nvPr/>
        </p:nvSpPr>
        <p:spPr>
          <a:xfrm>
            <a:off x="368688" y="5255082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9AADF89-31BF-44AB-B5F6-9AED7BF3FA46}"/>
              </a:ext>
            </a:extLst>
          </p:cNvPr>
          <p:cNvSpPr/>
          <p:nvPr/>
        </p:nvSpPr>
        <p:spPr>
          <a:xfrm>
            <a:off x="-544664" y="533741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B3FDF6F-421C-43D6-B1BC-D70B827DC640}"/>
              </a:ext>
            </a:extLst>
          </p:cNvPr>
          <p:cNvSpPr/>
          <p:nvPr/>
        </p:nvSpPr>
        <p:spPr>
          <a:xfrm>
            <a:off x="-130941" y="533741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9FC4FB8-ED73-45CA-8F94-B1317A01BF5A}"/>
              </a:ext>
            </a:extLst>
          </p:cNvPr>
          <p:cNvSpPr/>
          <p:nvPr/>
        </p:nvSpPr>
        <p:spPr>
          <a:xfrm>
            <a:off x="450882" y="533509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949BC77-C727-45F0-B460-335101C02123}"/>
              </a:ext>
            </a:extLst>
          </p:cNvPr>
          <p:cNvSpPr/>
          <p:nvPr/>
        </p:nvSpPr>
        <p:spPr>
          <a:xfrm>
            <a:off x="864605" y="533509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F008CB85-A94C-475D-B983-CF264E47B5ED}"/>
              </a:ext>
            </a:extLst>
          </p:cNvPr>
          <p:cNvSpPr/>
          <p:nvPr/>
        </p:nvSpPr>
        <p:spPr>
          <a:xfrm>
            <a:off x="1591171" y="5176676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29ED7698-CC57-4022-9CB6-F3B0AB1C825F}"/>
              </a:ext>
            </a:extLst>
          </p:cNvPr>
          <p:cNvSpPr/>
          <p:nvPr/>
        </p:nvSpPr>
        <p:spPr>
          <a:xfrm>
            <a:off x="1660000" y="526628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7A90C54C-D618-4F9A-AD6E-8E361B72CFF1}"/>
              </a:ext>
            </a:extLst>
          </p:cNvPr>
          <p:cNvSpPr/>
          <p:nvPr/>
        </p:nvSpPr>
        <p:spPr>
          <a:xfrm>
            <a:off x="2652837" y="526628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C3DD1FB-3F00-4B57-A773-20B9176DF90F}"/>
              </a:ext>
            </a:extLst>
          </p:cNvPr>
          <p:cNvSpPr/>
          <p:nvPr/>
        </p:nvSpPr>
        <p:spPr>
          <a:xfrm>
            <a:off x="1739485" y="534861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52ECC25A-4D7A-4813-B7AE-C0C2B0307D61}"/>
              </a:ext>
            </a:extLst>
          </p:cNvPr>
          <p:cNvSpPr/>
          <p:nvPr/>
        </p:nvSpPr>
        <p:spPr>
          <a:xfrm>
            <a:off x="2153208" y="534861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168BF4F-2716-4AAE-B0A8-9B922BE9C51F}"/>
              </a:ext>
            </a:extLst>
          </p:cNvPr>
          <p:cNvSpPr/>
          <p:nvPr/>
        </p:nvSpPr>
        <p:spPr>
          <a:xfrm>
            <a:off x="2735031" y="534629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8C1501E-19EC-48A9-B5CF-BD6B5CD5266D}"/>
              </a:ext>
            </a:extLst>
          </p:cNvPr>
          <p:cNvSpPr/>
          <p:nvPr/>
        </p:nvSpPr>
        <p:spPr>
          <a:xfrm>
            <a:off x="3148754" y="534629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017CD0FD-6A01-4E23-B88D-776CFB880385}"/>
              </a:ext>
            </a:extLst>
          </p:cNvPr>
          <p:cNvSpPr/>
          <p:nvPr/>
        </p:nvSpPr>
        <p:spPr>
          <a:xfrm>
            <a:off x="3945727" y="5100703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CB4A07DC-8D13-4BF3-A29F-99EBDD65B241}"/>
              </a:ext>
            </a:extLst>
          </p:cNvPr>
          <p:cNvSpPr/>
          <p:nvPr/>
        </p:nvSpPr>
        <p:spPr>
          <a:xfrm>
            <a:off x="6217276" y="5100703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C2695A0-75D2-49BF-9D31-60D3EB37EAF5}"/>
              </a:ext>
            </a:extLst>
          </p:cNvPr>
          <p:cNvSpPr/>
          <p:nvPr/>
        </p:nvSpPr>
        <p:spPr>
          <a:xfrm>
            <a:off x="4023397" y="5164247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FA11D512-2BE3-49E1-BBC8-5C6815F40466}"/>
              </a:ext>
            </a:extLst>
          </p:cNvPr>
          <p:cNvSpPr/>
          <p:nvPr/>
        </p:nvSpPr>
        <p:spPr>
          <a:xfrm>
            <a:off x="4092226" y="525385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F63F746-AE99-4997-980F-75776BAC2534}"/>
              </a:ext>
            </a:extLst>
          </p:cNvPr>
          <p:cNvSpPr/>
          <p:nvPr/>
        </p:nvSpPr>
        <p:spPr>
          <a:xfrm>
            <a:off x="5085063" y="525385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A22C746F-A1BD-4876-9547-FB9E131758DA}"/>
              </a:ext>
            </a:extLst>
          </p:cNvPr>
          <p:cNvSpPr/>
          <p:nvPr/>
        </p:nvSpPr>
        <p:spPr>
          <a:xfrm>
            <a:off x="4171711" y="533618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3C35540F-D9D6-405E-8BAB-D650DE86F5FC}"/>
              </a:ext>
            </a:extLst>
          </p:cNvPr>
          <p:cNvSpPr/>
          <p:nvPr/>
        </p:nvSpPr>
        <p:spPr>
          <a:xfrm>
            <a:off x="4585434" y="533618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DBB580DF-B91E-42A6-A8FD-E4227B7403FD}"/>
              </a:ext>
            </a:extLst>
          </p:cNvPr>
          <p:cNvSpPr/>
          <p:nvPr/>
        </p:nvSpPr>
        <p:spPr>
          <a:xfrm>
            <a:off x="5167257" y="533386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19B3007E-CD77-4D37-8EFA-5A941FBBDFE3}"/>
              </a:ext>
            </a:extLst>
          </p:cNvPr>
          <p:cNvSpPr/>
          <p:nvPr/>
        </p:nvSpPr>
        <p:spPr>
          <a:xfrm>
            <a:off x="5580980" y="533386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C26765B-3410-4EFC-91EA-1B97D3BDA84C}"/>
              </a:ext>
            </a:extLst>
          </p:cNvPr>
          <p:cNvSpPr/>
          <p:nvPr/>
        </p:nvSpPr>
        <p:spPr>
          <a:xfrm>
            <a:off x="6307546" y="5175448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2984D833-BEF9-46CF-ABAC-16936AFB72B5}"/>
              </a:ext>
            </a:extLst>
          </p:cNvPr>
          <p:cNvSpPr/>
          <p:nvPr/>
        </p:nvSpPr>
        <p:spPr>
          <a:xfrm>
            <a:off x="6376375" y="526505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C8F12D45-1C5E-4F70-8C2F-DF321CCDFCF9}"/>
              </a:ext>
            </a:extLst>
          </p:cNvPr>
          <p:cNvSpPr/>
          <p:nvPr/>
        </p:nvSpPr>
        <p:spPr>
          <a:xfrm>
            <a:off x="7369212" y="526505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9FFAF670-2CAC-45C5-A3B6-52D3ED0EC80B}"/>
              </a:ext>
            </a:extLst>
          </p:cNvPr>
          <p:cNvSpPr/>
          <p:nvPr/>
        </p:nvSpPr>
        <p:spPr>
          <a:xfrm>
            <a:off x="6455860" y="53473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849A508-1D9E-4B9E-91B9-86250BFCA2D8}"/>
              </a:ext>
            </a:extLst>
          </p:cNvPr>
          <p:cNvSpPr/>
          <p:nvPr/>
        </p:nvSpPr>
        <p:spPr>
          <a:xfrm>
            <a:off x="6869583" y="53473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3B3FB5B9-A2BF-4050-B119-8A2873EAAD84}"/>
              </a:ext>
            </a:extLst>
          </p:cNvPr>
          <p:cNvSpPr/>
          <p:nvPr/>
        </p:nvSpPr>
        <p:spPr>
          <a:xfrm>
            <a:off x="7451406" y="534506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B788930F-4FFE-4F33-ADF8-113BC690AF99}"/>
              </a:ext>
            </a:extLst>
          </p:cNvPr>
          <p:cNvSpPr/>
          <p:nvPr/>
        </p:nvSpPr>
        <p:spPr>
          <a:xfrm>
            <a:off x="7865129" y="534506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1AE0D1-7721-47C0-AB0A-0F958D2F479F}"/>
              </a:ext>
            </a:extLst>
          </p:cNvPr>
          <p:cNvSpPr/>
          <p:nvPr/>
        </p:nvSpPr>
        <p:spPr>
          <a:xfrm>
            <a:off x="9481662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D97D99F-6AB5-4A30-A327-01994273C257}"/>
              </a:ext>
            </a:extLst>
          </p:cNvPr>
          <p:cNvSpPr/>
          <p:nvPr/>
        </p:nvSpPr>
        <p:spPr>
          <a:xfrm>
            <a:off x="9894006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9DC76F-BF35-4A73-BD40-AE8D32CFDF49}"/>
              </a:ext>
            </a:extLst>
          </p:cNvPr>
          <p:cNvSpPr/>
          <p:nvPr/>
        </p:nvSpPr>
        <p:spPr>
          <a:xfrm>
            <a:off x="10306350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728DF3A-8116-4395-A150-473762A67B3C}"/>
              </a:ext>
            </a:extLst>
          </p:cNvPr>
          <p:cNvSpPr/>
          <p:nvPr/>
        </p:nvSpPr>
        <p:spPr>
          <a:xfrm>
            <a:off x="10718694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8E4079F-AD33-4935-8238-EEB7EC1D5F1F}"/>
              </a:ext>
            </a:extLst>
          </p:cNvPr>
          <p:cNvSpPr/>
          <p:nvPr/>
        </p:nvSpPr>
        <p:spPr>
          <a:xfrm>
            <a:off x="9481662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6F01F83-7E87-4484-B201-1147BF6C187B}"/>
              </a:ext>
            </a:extLst>
          </p:cNvPr>
          <p:cNvSpPr/>
          <p:nvPr/>
        </p:nvSpPr>
        <p:spPr>
          <a:xfrm>
            <a:off x="9894006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789DBD0-223D-4D02-9AB2-26CB7636C6EF}"/>
              </a:ext>
            </a:extLst>
          </p:cNvPr>
          <p:cNvSpPr/>
          <p:nvPr/>
        </p:nvSpPr>
        <p:spPr>
          <a:xfrm>
            <a:off x="10306350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60B960C-11F3-461D-BE22-AF0CBCD6FDED}"/>
              </a:ext>
            </a:extLst>
          </p:cNvPr>
          <p:cNvSpPr/>
          <p:nvPr/>
        </p:nvSpPr>
        <p:spPr>
          <a:xfrm>
            <a:off x="10718694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00ED35E-188E-4FA8-8900-C2DA057D6129}"/>
              </a:ext>
            </a:extLst>
          </p:cNvPr>
          <p:cNvSpPr/>
          <p:nvPr/>
        </p:nvSpPr>
        <p:spPr>
          <a:xfrm>
            <a:off x="9481662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53E67A3-1894-47EA-B7B3-9BEB3415A24E}"/>
              </a:ext>
            </a:extLst>
          </p:cNvPr>
          <p:cNvSpPr/>
          <p:nvPr/>
        </p:nvSpPr>
        <p:spPr>
          <a:xfrm>
            <a:off x="9894006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C24B5AD-6E50-4D77-838C-683F0865A17B}"/>
              </a:ext>
            </a:extLst>
          </p:cNvPr>
          <p:cNvSpPr/>
          <p:nvPr/>
        </p:nvSpPr>
        <p:spPr>
          <a:xfrm>
            <a:off x="10306350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5905BD-5F87-450E-A62C-DAB28EC18199}"/>
              </a:ext>
            </a:extLst>
          </p:cNvPr>
          <p:cNvSpPr/>
          <p:nvPr/>
        </p:nvSpPr>
        <p:spPr>
          <a:xfrm>
            <a:off x="10718694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63D2F05-9F8A-446C-9912-BD1C94872401}"/>
              </a:ext>
            </a:extLst>
          </p:cNvPr>
          <p:cNvSpPr/>
          <p:nvPr/>
        </p:nvSpPr>
        <p:spPr>
          <a:xfrm>
            <a:off x="9481662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40D4F08-4D4D-466C-B694-07CBDF1ECFDA}"/>
              </a:ext>
            </a:extLst>
          </p:cNvPr>
          <p:cNvSpPr/>
          <p:nvPr/>
        </p:nvSpPr>
        <p:spPr>
          <a:xfrm>
            <a:off x="9894006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6F99AB0-73BC-4797-A621-D461EF1B9DAA}"/>
              </a:ext>
            </a:extLst>
          </p:cNvPr>
          <p:cNvSpPr/>
          <p:nvPr/>
        </p:nvSpPr>
        <p:spPr>
          <a:xfrm>
            <a:off x="10306350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ED254E3-4D53-4403-B8E4-F365C93D3F3B}"/>
              </a:ext>
            </a:extLst>
          </p:cNvPr>
          <p:cNvSpPr/>
          <p:nvPr/>
        </p:nvSpPr>
        <p:spPr>
          <a:xfrm>
            <a:off x="10718694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8837478" y="5253854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7874634" y="630358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4B62636-27D2-4CF6-BECD-A499A283DF9B}"/>
              </a:ext>
            </a:extLst>
          </p:cNvPr>
          <p:cNvSpPr/>
          <p:nvPr/>
        </p:nvSpPr>
        <p:spPr>
          <a:xfrm>
            <a:off x="-920351" y="3466221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C5EBEA4-B3A9-40EB-83EF-DB4A3A0E7A4C}"/>
              </a:ext>
            </a:extLst>
          </p:cNvPr>
          <p:cNvSpPr/>
          <p:nvPr/>
        </p:nvSpPr>
        <p:spPr>
          <a:xfrm>
            <a:off x="-828911" y="3551565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4DF2A91-8B5E-4752-9831-C6CC5921D331}"/>
              </a:ext>
            </a:extLst>
          </p:cNvPr>
          <p:cNvSpPr/>
          <p:nvPr/>
        </p:nvSpPr>
        <p:spPr>
          <a:xfrm>
            <a:off x="-719213" y="3648023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98221FD5-5D2F-414E-8684-4816F6849A71}"/>
              </a:ext>
            </a:extLst>
          </p:cNvPr>
          <p:cNvSpPr/>
          <p:nvPr/>
        </p:nvSpPr>
        <p:spPr>
          <a:xfrm>
            <a:off x="3901555" y="3648023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E541687-CEFE-4366-9168-95AA7BC4809A}"/>
              </a:ext>
            </a:extLst>
          </p:cNvPr>
          <p:cNvSpPr/>
          <p:nvPr/>
        </p:nvSpPr>
        <p:spPr>
          <a:xfrm>
            <a:off x="-599361" y="3744480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4282D3A-B62B-4558-B774-CFAEA8F69255}"/>
              </a:ext>
            </a:extLst>
          </p:cNvPr>
          <p:cNvSpPr/>
          <p:nvPr/>
        </p:nvSpPr>
        <p:spPr>
          <a:xfrm>
            <a:off x="1591171" y="3744480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5E0E54D-5611-496E-80B1-F20D19B6D6CC}"/>
              </a:ext>
            </a:extLst>
          </p:cNvPr>
          <p:cNvSpPr/>
          <p:nvPr/>
        </p:nvSpPr>
        <p:spPr>
          <a:xfrm>
            <a:off x="-513961" y="3835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5D3ACD5-2FE3-41D4-9FFF-0C97ED74BFB3}"/>
              </a:ext>
            </a:extLst>
          </p:cNvPr>
          <p:cNvSpPr/>
          <p:nvPr/>
        </p:nvSpPr>
        <p:spPr>
          <a:xfrm>
            <a:off x="496340" y="3835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A36C39C-D1DF-475D-B3FB-B52D06E99ED7}"/>
              </a:ext>
            </a:extLst>
          </p:cNvPr>
          <p:cNvSpPr/>
          <p:nvPr/>
        </p:nvSpPr>
        <p:spPr>
          <a:xfrm>
            <a:off x="-433078" y="3909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08ACBB8-83FB-49EB-8923-36A8B96648E4}"/>
              </a:ext>
            </a:extLst>
          </p:cNvPr>
          <p:cNvSpPr/>
          <p:nvPr/>
        </p:nvSpPr>
        <p:spPr>
          <a:xfrm>
            <a:off x="-12077" y="3909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9CDE4D9-D97D-420E-9A4D-2E5576BD93EA}"/>
              </a:ext>
            </a:extLst>
          </p:cNvPr>
          <p:cNvSpPr/>
          <p:nvPr/>
        </p:nvSpPr>
        <p:spPr>
          <a:xfrm>
            <a:off x="579980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6574563-5649-4695-9293-F7978B8F4252}"/>
              </a:ext>
            </a:extLst>
          </p:cNvPr>
          <p:cNvSpPr/>
          <p:nvPr/>
        </p:nvSpPr>
        <p:spPr>
          <a:xfrm>
            <a:off x="1000981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55D7125-2865-4B4B-A5B1-6B29ED4CAC28}"/>
              </a:ext>
            </a:extLst>
          </p:cNvPr>
          <p:cNvSpPr/>
          <p:nvPr/>
        </p:nvSpPr>
        <p:spPr>
          <a:xfrm>
            <a:off x="1655073" y="383385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D3FED09E-B6A3-4175-9867-7A13513E80DB}"/>
              </a:ext>
            </a:extLst>
          </p:cNvPr>
          <p:cNvSpPr/>
          <p:nvPr/>
        </p:nvSpPr>
        <p:spPr>
          <a:xfrm>
            <a:off x="2665374" y="383385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3B21F4D-BE6A-47CD-BF9A-704E685CD22F}"/>
              </a:ext>
            </a:extLst>
          </p:cNvPr>
          <p:cNvSpPr/>
          <p:nvPr/>
        </p:nvSpPr>
        <p:spPr>
          <a:xfrm>
            <a:off x="1735956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EE5C531-32CC-4A33-99B2-6BAC679546F3}"/>
              </a:ext>
            </a:extLst>
          </p:cNvPr>
          <p:cNvSpPr/>
          <p:nvPr/>
        </p:nvSpPr>
        <p:spPr>
          <a:xfrm>
            <a:off x="2156957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C5826DC-BEFC-4E05-A370-1337C5ED7D3B}"/>
              </a:ext>
            </a:extLst>
          </p:cNvPr>
          <p:cNvSpPr/>
          <p:nvPr/>
        </p:nvSpPr>
        <p:spPr>
          <a:xfrm>
            <a:off x="2749014" y="390494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492F9E9-CDAD-43B2-A787-71249F1181A0}"/>
              </a:ext>
            </a:extLst>
          </p:cNvPr>
          <p:cNvSpPr/>
          <p:nvPr/>
        </p:nvSpPr>
        <p:spPr>
          <a:xfrm>
            <a:off x="3170015" y="390494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F11D5888-B23B-4260-80E5-BFBE569B6DBA}"/>
              </a:ext>
            </a:extLst>
          </p:cNvPr>
          <p:cNvSpPr/>
          <p:nvPr/>
        </p:nvSpPr>
        <p:spPr>
          <a:xfrm>
            <a:off x="4021407" y="375254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99686B3-D069-4AB4-A7A3-3070C1911E64}"/>
              </a:ext>
            </a:extLst>
          </p:cNvPr>
          <p:cNvSpPr/>
          <p:nvPr/>
        </p:nvSpPr>
        <p:spPr>
          <a:xfrm>
            <a:off x="6211939" y="375254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8ACECFEE-EC26-465F-9D54-EC15D94272B4}"/>
              </a:ext>
            </a:extLst>
          </p:cNvPr>
          <p:cNvSpPr/>
          <p:nvPr/>
        </p:nvSpPr>
        <p:spPr>
          <a:xfrm>
            <a:off x="4106807" y="38439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BF96A00-6AA4-486B-8BC3-D60AF7BB21A9}"/>
              </a:ext>
            </a:extLst>
          </p:cNvPr>
          <p:cNvSpPr/>
          <p:nvPr/>
        </p:nvSpPr>
        <p:spPr>
          <a:xfrm>
            <a:off x="5117108" y="38439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20063E6-28B4-411C-B173-6C1CFFC2AFF5}"/>
              </a:ext>
            </a:extLst>
          </p:cNvPr>
          <p:cNvSpPr/>
          <p:nvPr/>
        </p:nvSpPr>
        <p:spPr>
          <a:xfrm>
            <a:off x="4187690" y="39171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201F8FC-0776-49C6-8336-B86FF41975BA}"/>
              </a:ext>
            </a:extLst>
          </p:cNvPr>
          <p:cNvSpPr/>
          <p:nvPr/>
        </p:nvSpPr>
        <p:spPr>
          <a:xfrm>
            <a:off x="4608691" y="39171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EA1C3B4D-30B9-4B48-A772-3AFD03444BB3}"/>
              </a:ext>
            </a:extLst>
          </p:cNvPr>
          <p:cNvSpPr/>
          <p:nvPr/>
        </p:nvSpPr>
        <p:spPr>
          <a:xfrm>
            <a:off x="5200748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95229EB3-F214-475F-AF38-DBE888EFB694}"/>
              </a:ext>
            </a:extLst>
          </p:cNvPr>
          <p:cNvSpPr/>
          <p:nvPr/>
        </p:nvSpPr>
        <p:spPr>
          <a:xfrm>
            <a:off x="5621749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61D41A5F-C529-484F-ABE5-E6846F860AE1}"/>
              </a:ext>
            </a:extLst>
          </p:cNvPr>
          <p:cNvSpPr/>
          <p:nvPr/>
        </p:nvSpPr>
        <p:spPr>
          <a:xfrm>
            <a:off x="6275841" y="3841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587634C3-C8ED-4B12-9ACC-097C15FF3688}"/>
              </a:ext>
            </a:extLst>
          </p:cNvPr>
          <p:cNvSpPr/>
          <p:nvPr/>
        </p:nvSpPr>
        <p:spPr>
          <a:xfrm>
            <a:off x="7286142" y="3841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2B0BA40-212A-461E-99DF-42AA2A5866CB}"/>
              </a:ext>
            </a:extLst>
          </p:cNvPr>
          <p:cNvSpPr/>
          <p:nvPr/>
        </p:nvSpPr>
        <p:spPr>
          <a:xfrm>
            <a:off x="6356724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76375E3A-6D29-4D63-B378-E181245D200C}"/>
              </a:ext>
            </a:extLst>
          </p:cNvPr>
          <p:cNvSpPr/>
          <p:nvPr/>
        </p:nvSpPr>
        <p:spPr>
          <a:xfrm>
            <a:off x="6777725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399A78C2-D6CB-43B8-B9CA-837CDAB201FD}"/>
              </a:ext>
            </a:extLst>
          </p:cNvPr>
          <p:cNvSpPr/>
          <p:nvPr/>
        </p:nvSpPr>
        <p:spPr>
          <a:xfrm>
            <a:off x="7369782" y="3913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3BAD214-077A-4A3D-AF0F-D313F640A2E9}"/>
              </a:ext>
            </a:extLst>
          </p:cNvPr>
          <p:cNvSpPr/>
          <p:nvPr/>
        </p:nvSpPr>
        <p:spPr>
          <a:xfrm>
            <a:off x="7790783" y="3913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B4D748F-7D22-4F75-994B-49C58EF1D532}"/>
              </a:ext>
            </a:extLst>
          </p:cNvPr>
          <p:cNvCxnSpPr>
            <a:stCxn id="100" idx="2"/>
            <a:endCxn id="107" idx="0"/>
          </p:cNvCxnSpPr>
          <p:nvPr/>
        </p:nvCxnSpPr>
        <p:spPr>
          <a:xfrm flipH="1">
            <a:off x="-337802" y="4333823"/>
            <a:ext cx="115225" cy="10035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13AB0B03-7003-4EE7-8E1C-B37FAF9BD156}"/>
              </a:ext>
            </a:extLst>
          </p:cNvPr>
          <p:cNvCxnSpPr>
            <a:cxnSpLocks/>
            <a:stCxn id="101" idx="2"/>
            <a:endCxn id="165" idx="0"/>
          </p:cNvCxnSpPr>
          <p:nvPr/>
        </p:nvCxnSpPr>
        <p:spPr>
          <a:xfrm>
            <a:off x="198424" y="4333823"/>
            <a:ext cx="1747923" cy="10147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CA79377E-7D7B-4B59-AFB4-FB024112FAF3}"/>
              </a:ext>
            </a:extLst>
          </p:cNvPr>
          <p:cNvCxnSpPr>
            <a:cxnSpLocks/>
            <a:stCxn id="102" idx="2"/>
            <a:endCxn id="175" idx="0"/>
          </p:cNvCxnSpPr>
          <p:nvPr/>
        </p:nvCxnSpPr>
        <p:spPr>
          <a:xfrm>
            <a:off x="790481" y="4331759"/>
            <a:ext cx="3588092" cy="10044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AC3886C7-A005-469B-9DF7-1D87347F2D08}"/>
              </a:ext>
            </a:extLst>
          </p:cNvPr>
          <p:cNvCxnSpPr>
            <a:cxnSpLocks/>
            <a:stCxn id="103" idx="2"/>
            <a:endCxn id="183" idx="0"/>
          </p:cNvCxnSpPr>
          <p:nvPr/>
        </p:nvCxnSpPr>
        <p:spPr>
          <a:xfrm>
            <a:off x="1211482" y="4331759"/>
            <a:ext cx="5451240" cy="1015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AC67C981-B396-4EC3-A3E1-3D00FF6AAC2B}"/>
              </a:ext>
            </a:extLst>
          </p:cNvPr>
          <p:cNvCxnSpPr>
            <a:cxnSpLocks/>
            <a:stCxn id="127" idx="2"/>
            <a:endCxn id="108" idx="0"/>
          </p:cNvCxnSpPr>
          <p:nvPr/>
        </p:nvCxnSpPr>
        <p:spPr>
          <a:xfrm flipH="1">
            <a:off x="75921" y="4331759"/>
            <a:ext cx="1870536" cy="10056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056EF65C-7BF2-47B7-A36E-E3A5643D822D}"/>
              </a:ext>
            </a:extLst>
          </p:cNvPr>
          <p:cNvCxnSpPr>
            <a:cxnSpLocks/>
            <a:stCxn id="128" idx="2"/>
            <a:endCxn id="166" idx="0"/>
          </p:cNvCxnSpPr>
          <p:nvPr/>
        </p:nvCxnSpPr>
        <p:spPr>
          <a:xfrm flipH="1">
            <a:off x="2360070" y="4331759"/>
            <a:ext cx="7388" cy="10168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96904241-BBB8-4D26-9B7D-61F26B44D175}"/>
              </a:ext>
            </a:extLst>
          </p:cNvPr>
          <p:cNvCxnSpPr>
            <a:cxnSpLocks/>
            <a:stCxn id="129" idx="2"/>
            <a:endCxn id="176" idx="0"/>
          </p:cNvCxnSpPr>
          <p:nvPr/>
        </p:nvCxnSpPr>
        <p:spPr>
          <a:xfrm>
            <a:off x="2959515" y="4329695"/>
            <a:ext cx="1832781" cy="1006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053A88AA-67C5-4A58-AD79-B48767EAFA88}"/>
              </a:ext>
            </a:extLst>
          </p:cNvPr>
          <p:cNvCxnSpPr>
            <a:cxnSpLocks/>
            <a:stCxn id="130" idx="2"/>
            <a:endCxn id="184" idx="0"/>
          </p:cNvCxnSpPr>
          <p:nvPr/>
        </p:nvCxnSpPr>
        <p:spPr>
          <a:xfrm>
            <a:off x="3380516" y="4329695"/>
            <a:ext cx="3695929" cy="10176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C0135CFD-F618-4AFE-B59B-FCD7BF85CB2F}"/>
              </a:ext>
            </a:extLst>
          </p:cNvPr>
          <p:cNvCxnSpPr>
            <a:cxnSpLocks/>
            <a:stCxn id="135" idx="2"/>
            <a:endCxn id="109" idx="0"/>
          </p:cNvCxnSpPr>
          <p:nvPr/>
        </p:nvCxnSpPr>
        <p:spPr>
          <a:xfrm flipH="1">
            <a:off x="657744" y="4341887"/>
            <a:ext cx="3740447" cy="993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1D5736B6-ECD9-48A8-81AC-EFBD700395FB}"/>
              </a:ext>
            </a:extLst>
          </p:cNvPr>
          <p:cNvSpPr txBox="1"/>
          <p:nvPr/>
        </p:nvSpPr>
        <p:spPr>
          <a:xfrm>
            <a:off x="9196312" y="3374984"/>
            <a:ext cx="23006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[[0. 1. 3. 4.]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[1. 2. 4. 5.]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[3. 4. 6. 7.]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[4. 5. 7. 8.]]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048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657743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357763" y="1454187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614105" y="2247900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(1, 1, 2, 2, 2, 2)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(1, 2, 2, 1, 2, 2)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5043896" y="2247900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3771683" y="2896981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184742" y="2648010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3862297" y="224790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4701053" y="289407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401471" y="2648010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B116FF5-3955-4368-8F4C-AE13099D3CE3}"/>
              </a:ext>
            </a:extLst>
          </p:cNvPr>
          <p:cNvSpPr/>
          <p:nvPr/>
        </p:nvSpPr>
        <p:spPr>
          <a:xfrm>
            <a:off x="-953528" y="4918406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D549685-4F08-4C84-A54F-E05AE14F2D6A}"/>
              </a:ext>
            </a:extLst>
          </p:cNvPr>
          <p:cNvSpPr/>
          <p:nvPr/>
        </p:nvSpPr>
        <p:spPr>
          <a:xfrm>
            <a:off x="-862088" y="5003750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F840FE9-240E-449B-9394-B74E1E42FDE7}"/>
              </a:ext>
            </a:extLst>
          </p:cNvPr>
          <p:cNvSpPr/>
          <p:nvPr/>
        </p:nvSpPr>
        <p:spPr>
          <a:xfrm>
            <a:off x="3850120" y="5003750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A183E72-4088-4457-B026-920D5254A726}"/>
              </a:ext>
            </a:extLst>
          </p:cNvPr>
          <p:cNvSpPr/>
          <p:nvPr/>
        </p:nvSpPr>
        <p:spPr>
          <a:xfrm>
            <a:off x="-770648" y="5101931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1ADB3AF-C403-450B-A8CB-DAD8AA03ACDD}"/>
              </a:ext>
            </a:extLst>
          </p:cNvPr>
          <p:cNvSpPr/>
          <p:nvPr/>
        </p:nvSpPr>
        <p:spPr>
          <a:xfrm>
            <a:off x="1500901" y="5101931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FAE2BE7B-6CFC-4EC2-9A67-C95D59FD543C}"/>
              </a:ext>
            </a:extLst>
          </p:cNvPr>
          <p:cNvSpPr/>
          <p:nvPr/>
        </p:nvSpPr>
        <p:spPr>
          <a:xfrm>
            <a:off x="-692978" y="5165475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DBA0E2D-1473-4175-94C0-8B74E8CC3941}"/>
              </a:ext>
            </a:extLst>
          </p:cNvPr>
          <p:cNvSpPr/>
          <p:nvPr/>
        </p:nvSpPr>
        <p:spPr>
          <a:xfrm>
            <a:off x="-624149" y="5255082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9F4C365-C918-402E-B10A-3932A3C05823}"/>
              </a:ext>
            </a:extLst>
          </p:cNvPr>
          <p:cNvSpPr/>
          <p:nvPr/>
        </p:nvSpPr>
        <p:spPr>
          <a:xfrm>
            <a:off x="368688" y="5255082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9AADF89-31BF-44AB-B5F6-9AED7BF3FA46}"/>
              </a:ext>
            </a:extLst>
          </p:cNvPr>
          <p:cNvSpPr/>
          <p:nvPr/>
        </p:nvSpPr>
        <p:spPr>
          <a:xfrm>
            <a:off x="-544664" y="533741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B3FDF6F-421C-43D6-B1BC-D70B827DC640}"/>
              </a:ext>
            </a:extLst>
          </p:cNvPr>
          <p:cNvSpPr/>
          <p:nvPr/>
        </p:nvSpPr>
        <p:spPr>
          <a:xfrm>
            <a:off x="-130941" y="533741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9FC4FB8-ED73-45CA-8F94-B1317A01BF5A}"/>
              </a:ext>
            </a:extLst>
          </p:cNvPr>
          <p:cNvSpPr/>
          <p:nvPr/>
        </p:nvSpPr>
        <p:spPr>
          <a:xfrm>
            <a:off x="450882" y="533509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949BC77-C727-45F0-B460-335101C02123}"/>
              </a:ext>
            </a:extLst>
          </p:cNvPr>
          <p:cNvSpPr/>
          <p:nvPr/>
        </p:nvSpPr>
        <p:spPr>
          <a:xfrm>
            <a:off x="864605" y="533509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F008CB85-A94C-475D-B983-CF264E47B5ED}"/>
              </a:ext>
            </a:extLst>
          </p:cNvPr>
          <p:cNvSpPr/>
          <p:nvPr/>
        </p:nvSpPr>
        <p:spPr>
          <a:xfrm>
            <a:off x="1591171" y="5176676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29ED7698-CC57-4022-9CB6-F3B0AB1C825F}"/>
              </a:ext>
            </a:extLst>
          </p:cNvPr>
          <p:cNvSpPr/>
          <p:nvPr/>
        </p:nvSpPr>
        <p:spPr>
          <a:xfrm>
            <a:off x="1660000" y="526628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7A90C54C-D618-4F9A-AD6E-8E361B72CFF1}"/>
              </a:ext>
            </a:extLst>
          </p:cNvPr>
          <p:cNvSpPr/>
          <p:nvPr/>
        </p:nvSpPr>
        <p:spPr>
          <a:xfrm>
            <a:off x="2652837" y="526628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C3DD1FB-3F00-4B57-A773-20B9176DF90F}"/>
              </a:ext>
            </a:extLst>
          </p:cNvPr>
          <p:cNvSpPr/>
          <p:nvPr/>
        </p:nvSpPr>
        <p:spPr>
          <a:xfrm>
            <a:off x="1739485" y="534861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52ECC25A-4D7A-4813-B7AE-C0C2B0307D61}"/>
              </a:ext>
            </a:extLst>
          </p:cNvPr>
          <p:cNvSpPr/>
          <p:nvPr/>
        </p:nvSpPr>
        <p:spPr>
          <a:xfrm>
            <a:off x="2153208" y="534861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168BF4F-2716-4AAE-B0A8-9B922BE9C51F}"/>
              </a:ext>
            </a:extLst>
          </p:cNvPr>
          <p:cNvSpPr/>
          <p:nvPr/>
        </p:nvSpPr>
        <p:spPr>
          <a:xfrm>
            <a:off x="2735031" y="534629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8C1501E-19EC-48A9-B5CF-BD6B5CD5266D}"/>
              </a:ext>
            </a:extLst>
          </p:cNvPr>
          <p:cNvSpPr/>
          <p:nvPr/>
        </p:nvSpPr>
        <p:spPr>
          <a:xfrm>
            <a:off x="3148754" y="534629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017CD0FD-6A01-4E23-B88D-776CFB880385}"/>
              </a:ext>
            </a:extLst>
          </p:cNvPr>
          <p:cNvSpPr/>
          <p:nvPr/>
        </p:nvSpPr>
        <p:spPr>
          <a:xfrm>
            <a:off x="3945727" y="5100703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CB4A07DC-8D13-4BF3-A29F-99EBDD65B241}"/>
              </a:ext>
            </a:extLst>
          </p:cNvPr>
          <p:cNvSpPr/>
          <p:nvPr/>
        </p:nvSpPr>
        <p:spPr>
          <a:xfrm>
            <a:off x="6217276" y="5100703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C2695A0-75D2-49BF-9D31-60D3EB37EAF5}"/>
              </a:ext>
            </a:extLst>
          </p:cNvPr>
          <p:cNvSpPr/>
          <p:nvPr/>
        </p:nvSpPr>
        <p:spPr>
          <a:xfrm>
            <a:off x="4023397" y="5164247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FA11D512-2BE3-49E1-BBC8-5C6815F40466}"/>
              </a:ext>
            </a:extLst>
          </p:cNvPr>
          <p:cNvSpPr/>
          <p:nvPr/>
        </p:nvSpPr>
        <p:spPr>
          <a:xfrm>
            <a:off x="4092226" y="525385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F63F746-AE99-4997-980F-75776BAC2534}"/>
              </a:ext>
            </a:extLst>
          </p:cNvPr>
          <p:cNvSpPr/>
          <p:nvPr/>
        </p:nvSpPr>
        <p:spPr>
          <a:xfrm>
            <a:off x="5085063" y="525385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A22C746F-A1BD-4876-9547-FB9E131758DA}"/>
              </a:ext>
            </a:extLst>
          </p:cNvPr>
          <p:cNvSpPr/>
          <p:nvPr/>
        </p:nvSpPr>
        <p:spPr>
          <a:xfrm>
            <a:off x="4171711" y="533618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3C35540F-D9D6-405E-8BAB-D650DE86F5FC}"/>
              </a:ext>
            </a:extLst>
          </p:cNvPr>
          <p:cNvSpPr/>
          <p:nvPr/>
        </p:nvSpPr>
        <p:spPr>
          <a:xfrm>
            <a:off x="4585434" y="533618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DBB580DF-B91E-42A6-A8FD-E4227B7403FD}"/>
              </a:ext>
            </a:extLst>
          </p:cNvPr>
          <p:cNvSpPr/>
          <p:nvPr/>
        </p:nvSpPr>
        <p:spPr>
          <a:xfrm>
            <a:off x="5167257" y="533386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19B3007E-CD77-4D37-8EFA-5A941FBBDFE3}"/>
              </a:ext>
            </a:extLst>
          </p:cNvPr>
          <p:cNvSpPr/>
          <p:nvPr/>
        </p:nvSpPr>
        <p:spPr>
          <a:xfrm>
            <a:off x="5580980" y="533386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C26765B-3410-4EFC-91EA-1B97D3BDA84C}"/>
              </a:ext>
            </a:extLst>
          </p:cNvPr>
          <p:cNvSpPr/>
          <p:nvPr/>
        </p:nvSpPr>
        <p:spPr>
          <a:xfrm>
            <a:off x="6307546" y="5175448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2984D833-BEF9-46CF-ABAC-16936AFB72B5}"/>
              </a:ext>
            </a:extLst>
          </p:cNvPr>
          <p:cNvSpPr/>
          <p:nvPr/>
        </p:nvSpPr>
        <p:spPr>
          <a:xfrm>
            <a:off x="6376375" y="526505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C8F12D45-1C5E-4F70-8C2F-DF321CCDFCF9}"/>
              </a:ext>
            </a:extLst>
          </p:cNvPr>
          <p:cNvSpPr/>
          <p:nvPr/>
        </p:nvSpPr>
        <p:spPr>
          <a:xfrm>
            <a:off x="7369212" y="526505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9FFAF670-2CAC-45C5-A3B6-52D3ED0EC80B}"/>
              </a:ext>
            </a:extLst>
          </p:cNvPr>
          <p:cNvSpPr/>
          <p:nvPr/>
        </p:nvSpPr>
        <p:spPr>
          <a:xfrm>
            <a:off x="6455860" y="53473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849A508-1D9E-4B9E-91B9-86250BFCA2D8}"/>
              </a:ext>
            </a:extLst>
          </p:cNvPr>
          <p:cNvSpPr/>
          <p:nvPr/>
        </p:nvSpPr>
        <p:spPr>
          <a:xfrm>
            <a:off x="6869583" y="53473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3B3FB5B9-A2BF-4050-B119-8A2873EAAD84}"/>
              </a:ext>
            </a:extLst>
          </p:cNvPr>
          <p:cNvSpPr/>
          <p:nvPr/>
        </p:nvSpPr>
        <p:spPr>
          <a:xfrm>
            <a:off x="7451406" y="534506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B788930F-4FFE-4F33-ADF8-113BC690AF99}"/>
              </a:ext>
            </a:extLst>
          </p:cNvPr>
          <p:cNvSpPr/>
          <p:nvPr/>
        </p:nvSpPr>
        <p:spPr>
          <a:xfrm>
            <a:off x="7865129" y="534506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1AE0D1-7721-47C0-AB0A-0F958D2F479F}"/>
              </a:ext>
            </a:extLst>
          </p:cNvPr>
          <p:cNvSpPr/>
          <p:nvPr/>
        </p:nvSpPr>
        <p:spPr>
          <a:xfrm>
            <a:off x="9481662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D97D99F-6AB5-4A30-A327-01994273C257}"/>
              </a:ext>
            </a:extLst>
          </p:cNvPr>
          <p:cNvSpPr/>
          <p:nvPr/>
        </p:nvSpPr>
        <p:spPr>
          <a:xfrm>
            <a:off x="9894006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9DC76F-BF35-4A73-BD40-AE8D32CFDF49}"/>
              </a:ext>
            </a:extLst>
          </p:cNvPr>
          <p:cNvSpPr/>
          <p:nvPr/>
        </p:nvSpPr>
        <p:spPr>
          <a:xfrm>
            <a:off x="10306350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728DF3A-8116-4395-A150-473762A67B3C}"/>
              </a:ext>
            </a:extLst>
          </p:cNvPr>
          <p:cNvSpPr/>
          <p:nvPr/>
        </p:nvSpPr>
        <p:spPr>
          <a:xfrm>
            <a:off x="10718694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8E4079F-AD33-4935-8238-EEB7EC1D5F1F}"/>
              </a:ext>
            </a:extLst>
          </p:cNvPr>
          <p:cNvSpPr/>
          <p:nvPr/>
        </p:nvSpPr>
        <p:spPr>
          <a:xfrm>
            <a:off x="9481662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6F01F83-7E87-4484-B201-1147BF6C187B}"/>
              </a:ext>
            </a:extLst>
          </p:cNvPr>
          <p:cNvSpPr/>
          <p:nvPr/>
        </p:nvSpPr>
        <p:spPr>
          <a:xfrm>
            <a:off x="9894006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789DBD0-223D-4D02-9AB2-26CB7636C6EF}"/>
              </a:ext>
            </a:extLst>
          </p:cNvPr>
          <p:cNvSpPr/>
          <p:nvPr/>
        </p:nvSpPr>
        <p:spPr>
          <a:xfrm>
            <a:off x="10306350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60B960C-11F3-461D-BE22-AF0CBCD6FDED}"/>
              </a:ext>
            </a:extLst>
          </p:cNvPr>
          <p:cNvSpPr/>
          <p:nvPr/>
        </p:nvSpPr>
        <p:spPr>
          <a:xfrm>
            <a:off x="10718694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00ED35E-188E-4FA8-8900-C2DA057D6129}"/>
              </a:ext>
            </a:extLst>
          </p:cNvPr>
          <p:cNvSpPr/>
          <p:nvPr/>
        </p:nvSpPr>
        <p:spPr>
          <a:xfrm>
            <a:off x="9481662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53E67A3-1894-47EA-B7B3-9BEB3415A24E}"/>
              </a:ext>
            </a:extLst>
          </p:cNvPr>
          <p:cNvSpPr/>
          <p:nvPr/>
        </p:nvSpPr>
        <p:spPr>
          <a:xfrm>
            <a:off x="9894006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C24B5AD-6E50-4D77-838C-683F0865A17B}"/>
              </a:ext>
            </a:extLst>
          </p:cNvPr>
          <p:cNvSpPr/>
          <p:nvPr/>
        </p:nvSpPr>
        <p:spPr>
          <a:xfrm>
            <a:off x="10306350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5905BD-5F87-450E-A62C-DAB28EC18199}"/>
              </a:ext>
            </a:extLst>
          </p:cNvPr>
          <p:cNvSpPr/>
          <p:nvPr/>
        </p:nvSpPr>
        <p:spPr>
          <a:xfrm>
            <a:off x="10718694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63D2F05-9F8A-446C-9912-BD1C94872401}"/>
              </a:ext>
            </a:extLst>
          </p:cNvPr>
          <p:cNvSpPr/>
          <p:nvPr/>
        </p:nvSpPr>
        <p:spPr>
          <a:xfrm>
            <a:off x="9481662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40D4F08-4D4D-466C-B694-07CBDF1ECFDA}"/>
              </a:ext>
            </a:extLst>
          </p:cNvPr>
          <p:cNvSpPr/>
          <p:nvPr/>
        </p:nvSpPr>
        <p:spPr>
          <a:xfrm>
            <a:off x="9894006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6F99AB0-73BC-4797-A621-D461EF1B9DAA}"/>
              </a:ext>
            </a:extLst>
          </p:cNvPr>
          <p:cNvSpPr/>
          <p:nvPr/>
        </p:nvSpPr>
        <p:spPr>
          <a:xfrm>
            <a:off x="10306350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ED254E3-4D53-4403-B8E4-F365C93D3F3B}"/>
              </a:ext>
            </a:extLst>
          </p:cNvPr>
          <p:cNvSpPr/>
          <p:nvPr/>
        </p:nvSpPr>
        <p:spPr>
          <a:xfrm>
            <a:off x="10718694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8837478" y="5253854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7874634" y="630358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4B62636-27D2-4CF6-BECD-A499A283DF9B}"/>
              </a:ext>
            </a:extLst>
          </p:cNvPr>
          <p:cNvSpPr/>
          <p:nvPr/>
        </p:nvSpPr>
        <p:spPr>
          <a:xfrm>
            <a:off x="-920351" y="3466221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C5EBEA4-B3A9-40EB-83EF-DB4A3A0E7A4C}"/>
              </a:ext>
            </a:extLst>
          </p:cNvPr>
          <p:cNvSpPr/>
          <p:nvPr/>
        </p:nvSpPr>
        <p:spPr>
          <a:xfrm>
            <a:off x="-828911" y="3551565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4DF2A91-8B5E-4752-9831-C6CC5921D331}"/>
              </a:ext>
            </a:extLst>
          </p:cNvPr>
          <p:cNvSpPr/>
          <p:nvPr/>
        </p:nvSpPr>
        <p:spPr>
          <a:xfrm>
            <a:off x="-719213" y="3648023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98221FD5-5D2F-414E-8684-4816F6849A71}"/>
              </a:ext>
            </a:extLst>
          </p:cNvPr>
          <p:cNvSpPr/>
          <p:nvPr/>
        </p:nvSpPr>
        <p:spPr>
          <a:xfrm>
            <a:off x="3901555" y="3648023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E541687-CEFE-4366-9168-95AA7BC4809A}"/>
              </a:ext>
            </a:extLst>
          </p:cNvPr>
          <p:cNvSpPr/>
          <p:nvPr/>
        </p:nvSpPr>
        <p:spPr>
          <a:xfrm>
            <a:off x="-599361" y="3744480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4282D3A-B62B-4558-B774-CFAEA8F69255}"/>
              </a:ext>
            </a:extLst>
          </p:cNvPr>
          <p:cNvSpPr/>
          <p:nvPr/>
        </p:nvSpPr>
        <p:spPr>
          <a:xfrm>
            <a:off x="1591171" y="3744480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5E0E54D-5611-496E-80B1-F20D19B6D6CC}"/>
              </a:ext>
            </a:extLst>
          </p:cNvPr>
          <p:cNvSpPr/>
          <p:nvPr/>
        </p:nvSpPr>
        <p:spPr>
          <a:xfrm>
            <a:off x="-513961" y="3835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5D3ACD5-2FE3-41D4-9FFF-0C97ED74BFB3}"/>
              </a:ext>
            </a:extLst>
          </p:cNvPr>
          <p:cNvSpPr/>
          <p:nvPr/>
        </p:nvSpPr>
        <p:spPr>
          <a:xfrm>
            <a:off x="496340" y="3835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A36C39C-D1DF-475D-B3FB-B52D06E99ED7}"/>
              </a:ext>
            </a:extLst>
          </p:cNvPr>
          <p:cNvSpPr/>
          <p:nvPr/>
        </p:nvSpPr>
        <p:spPr>
          <a:xfrm>
            <a:off x="-433078" y="3909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08ACBB8-83FB-49EB-8923-36A8B96648E4}"/>
              </a:ext>
            </a:extLst>
          </p:cNvPr>
          <p:cNvSpPr/>
          <p:nvPr/>
        </p:nvSpPr>
        <p:spPr>
          <a:xfrm>
            <a:off x="-12077" y="3909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9CDE4D9-D97D-420E-9A4D-2E5576BD93EA}"/>
              </a:ext>
            </a:extLst>
          </p:cNvPr>
          <p:cNvSpPr/>
          <p:nvPr/>
        </p:nvSpPr>
        <p:spPr>
          <a:xfrm>
            <a:off x="579980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6574563-5649-4695-9293-F7978B8F4252}"/>
              </a:ext>
            </a:extLst>
          </p:cNvPr>
          <p:cNvSpPr/>
          <p:nvPr/>
        </p:nvSpPr>
        <p:spPr>
          <a:xfrm>
            <a:off x="1000981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55D7125-2865-4B4B-A5B1-6B29ED4CAC28}"/>
              </a:ext>
            </a:extLst>
          </p:cNvPr>
          <p:cNvSpPr/>
          <p:nvPr/>
        </p:nvSpPr>
        <p:spPr>
          <a:xfrm>
            <a:off x="1655073" y="383385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D3FED09E-B6A3-4175-9867-7A13513E80DB}"/>
              </a:ext>
            </a:extLst>
          </p:cNvPr>
          <p:cNvSpPr/>
          <p:nvPr/>
        </p:nvSpPr>
        <p:spPr>
          <a:xfrm>
            <a:off x="2665374" y="383385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3B21F4D-BE6A-47CD-BF9A-704E685CD22F}"/>
              </a:ext>
            </a:extLst>
          </p:cNvPr>
          <p:cNvSpPr/>
          <p:nvPr/>
        </p:nvSpPr>
        <p:spPr>
          <a:xfrm>
            <a:off x="1735956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EE5C531-32CC-4A33-99B2-6BAC679546F3}"/>
              </a:ext>
            </a:extLst>
          </p:cNvPr>
          <p:cNvSpPr/>
          <p:nvPr/>
        </p:nvSpPr>
        <p:spPr>
          <a:xfrm>
            <a:off x="2156957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C5826DC-BEFC-4E05-A370-1337C5ED7D3B}"/>
              </a:ext>
            </a:extLst>
          </p:cNvPr>
          <p:cNvSpPr/>
          <p:nvPr/>
        </p:nvSpPr>
        <p:spPr>
          <a:xfrm>
            <a:off x="2749014" y="390494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492F9E9-CDAD-43B2-A787-71249F1181A0}"/>
              </a:ext>
            </a:extLst>
          </p:cNvPr>
          <p:cNvSpPr/>
          <p:nvPr/>
        </p:nvSpPr>
        <p:spPr>
          <a:xfrm>
            <a:off x="3170015" y="390494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F11D5888-B23B-4260-80E5-BFBE569B6DBA}"/>
              </a:ext>
            </a:extLst>
          </p:cNvPr>
          <p:cNvSpPr/>
          <p:nvPr/>
        </p:nvSpPr>
        <p:spPr>
          <a:xfrm>
            <a:off x="4021407" y="375254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99686B3-D069-4AB4-A7A3-3070C1911E64}"/>
              </a:ext>
            </a:extLst>
          </p:cNvPr>
          <p:cNvSpPr/>
          <p:nvPr/>
        </p:nvSpPr>
        <p:spPr>
          <a:xfrm>
            <a:off x="6211939" y="375254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8ACECFEE-EC26-465F-9D54-EC15D94272B4}"/>
              </a:ext>
            </a:extLst>
          </p:cNvPr>
          <p:cNvSpPr/>
          <p:nvPr/>
        </p:nvSpPr>
        <p:spPr>
          <a:xfrm>
            <a:off x="4106807" y="38439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BF96A00-6AA4-486B-8BC3-D60AF7BB21A9}"/>
              </a:ext>
            </a:extLst>
          </p:cNvPr>
          <p:cNvSpPr/>
          <p:nvPr/>
        </p:nvSpPr>
        <p:spPr>
          <a:xfrm>
            <a:off x="5117108" y="38439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20063E6-28B4-411C-B173-6C1CFFC2AFF5}"/>
              </a:ext>
            </a:extLst>
          </p:cNvPr>
          <p:cNvSpPr/>
          <p:nvPr/>
        </p:nvSpPr>
        <p:spPr>
          <a:xfrm>
            <a:off x="4187690" y="39171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201F8FC-0776-49C6-8336-B86FF41975BA}"/>
              </a:ext>
            </a:extLst>
          </p:cNvPr>
          <p:cNvSpPr/>
          <p:nvPr/>
        </p:nvSpPr>
        <p:spPr>
          <a:xfrm>
            <a:off x="4608691" y="39171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EA1C3B4D-30B9-4B48-A772-3AFD03444BB3}"/>
              </a:ext>
            </a:extLst>
          </p:cNvPr>
          <p:cNvSpPr/>
          <p:nvPr/>
        </p:nvSpPr>
        <p:spPr>
          <a:xfrm>
            <a:off x="5200748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95229EB3-F214-475F-AF38-DBE888EFB694}"/>
              </a:ext>
            </a:extLst>
          </p:cNvPr>
          <p:cNvSpPr/>
          <p:nvPr/>
        </p:nvSpPr>
        <p:spPr>
          <a:xfrm>
            <a:off x="5621749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61D41A5F-C529-484F-ABE5-E6846F860AE1}"/>
              </a:ext>
            </a:extLst>
          </p:cNvPr>
          <p:cNvSpPr/>
          <p:nvPr/>
        </p:nvSpPr>
        <p:spPr>
          <a:xfrm>
            <a:off x="6275841" y="3841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587634C3-C8ED-4B12-9ACC-097C15FF3688}"/>
              </a:ext>
            </a:extLst>
          </p:cNvPr>
          <p:cNvSpPr/>
          <p:nvPr/>
        </p:nvSpPr>
        <p:spPr>
          <a:xfrm>
            <a:off x="7286142" y="3841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2B0BA40-212A-461E-99DF-42AA2A5866CB}"/>
              </a:ext>
            </a:extLst>
          </p:cNvPr>
          <p:cNvSpPr/>
          <p:nvPr/>
        </p:nvSpPr>
        <p:spPr>
          <a:xfrm>
            <a:off x="6356724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76375E3A-6D29-4D63-B378-E181245D200C}"/>
              </a:ext>
            </a:extLst>
          </p:cNvPr>
          <p:cNvSpPr/>
          <p:nvPr/>
        </p:nvSpPr>
        <p:spPr>
          <a:xfrm>
            <a:off x="6777725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399A78C2-D6CB-43B8-B9CA-837CDAB201FD}"/>
              </a:ext>
            </a:extLst>
          </p:cNvPr>
          <p:cNvSpPr/>
          <p:nvPr/>
        </p:nvSpPr>
        <p:spPr>
          <a:xfrm>
            <a:off x="7369782" y="3913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3BAD214-077A-4A3D-AF0F-D313F640A2E9}"/>
              </a:ext>
            </a:extLst>
          </p:cNvPr>
          <p:cNvSpPr/>
          <p:nvPr/>
        </p:nvSpPr>
        <p:spPr>
          <a:xfrm>
            <a:off x="7790783" y="3913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B4D748F-7D22-4F75-994B-49C58EF1D532}"/>
              </a:ext>
            </a:extLst>
          </p:cNvPr>
          <p:cNvCxnSpPr>
            <a:stCxn id="100" idx="2"/>
            <a:endCxn id="107" idx="0"/>
          </p:cNvCxnSpPr>
          <p:nvPr/>
        </p:nvCxnSpPr>
        <p:spPr>
          <a:xfrm flipH="1">
            <a:off x="-337802" y="4333823"/>
            <a:ext cx="115225" cy="10035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13AB0B03-7003-4EE7-8E1C-B37FAF9BD156}"/>
              </a:ext>
            </a:extLst>
          </p:cNvPr>
          <p:cNvCxnSpPr>
            <a:cxnSpLocks/>
            <a:stCxn id="101" idx="2"/>
            <a:endCxn id="165" idx="0"/>
          </p:cNvCxnSpPr>
          <p:nvPr/>
        </p:nvCxnSpPr>
        <p:spPr>
          <a:xfrm>
            <a:off x="198424" y="4333823"/>
            <a:ext cx="1747923" cy="10147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CA79377E-7D7B-4B59-AFB4-FB024112FAF3}"/>
              </a:ext>
            </a:extLst>
          </p:cNvPr>
          <p:cNvCxnSpPr>
            <a:cxnSpLocks/>
            <a:stCxn id="102" idx="2"/>
            <a:endCxn id="175" idx="0"/>
          </p:cNvCxnSpPr>
          <p:nvPr/>
        </p:nvCxnSpPr>
        <p:spPr>
          <a:xfrm>
            <a:off x="790481" y="4331759"/>
            <a:ext cx="3588092" cy="10044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AC3886C7-A005-469B-9DF7-1D87347F2D08}"/>
              </a:ext>
            </a:extLst>
          </p:cNvPr>
          <p:cNvCxnSpPr>
            <a:cxnSpLocks/>
            <a:stCxn id="103" idx="2"/>
            <a:endCxn id="183" idx="0"/>
          </p:cNvCxnSpPr>
          <p:nvPr/>
        </p:nvCxnSpPr>
        <p:spPr>
          <a:xfrm>
            <a:off x="1211482" y="4331759"/>
            <a:ext cx="5451240" cy="1015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AC67C981-B396-4EC3-A3E1-3D00FF6AAC2B}"/>
              </a:ext>
            </a:extLst>
          </p:cNvPr>
          <p:cNvCxnSpPr>
            <a:cxnSpLocks/>
            <a:stCxn id="127" idx="2"/>
            <a:endCxn id="108" idx="0"/>
          </p:cNvCxnSpPr>
          <p:nvPr/>
        </p:nvCxnSpPr>
        <p:spPr>
          <a:xfrm flipH="1">
            <a:off x="75921" y="4331759"/>
            <a:ext cx="1870536" cy="10056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056EF65C-7BF2-47B7-A36E-E3A5643D822D}"/>
              </a:ext>
            </a:extLst>
          </p:cNvPr>
          <p:cNvCxnSpPr>
            <a:cxnSpLocks/>
            <a:stCxn id="128" idx="2"/>
            <a:endCxn id="166" idx="0"/>
          </p:cNvCxnSpPr>
          <p:nvPr/>
        </p:nvCxnSpPr>
        <p:spPr>
          <a:xfrm flipH="1">
            <a:off x="2360070" y="4331759"/>
            <a:ext cx="7388" cy="10168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96904241-BBB8-4D26-9B7D-61F26B44D175}"/>
              </a:ext>
            </a:extLst>
          </p:cNvPr>
          <p:cNvCxnSpPr>
            <a:cxnSpLocks/>
            <a:stCxn id="129" idx="2"/>
            <a:endCxn id="176" idx="0"/>
          </p:cNvCxnSpPr>
          <p:nvPr/>
        </p:nvCxnSpPr>
        <p:spPr>
          <a:xfrm>
            <a:off x="2959515" y="4329695"/>
            <a:ext cx="1832781" cy="1006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053A88AA-67C5-4A58-AD79-B48767EAFA88}"/>
              </a:ext>
            </a:extLst>
          </p:cNvPr>
          <p:cNvCxnSpPr>
            <a:cxnSpLocks/>
            <a:stCxn id="130" idx="2"/>
            <a:endCxn id="184" idx="0"/>
          </p:cNvCxnSpPr>
          <p:nvPr/>
        </p:nvCxnSpPr>
        <p:spPr>
          <a:xfrm>
            <a:off x="3380516" y="4329695"/>
            <a:ext cx="3695929" cy="10176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C0135CFD-F618-4AFE-B59B-FCD7BF85CB2F}"/>
              </a:ext>
            </a:extLst>
          </p:cNvPr>
          <p:cNvCxnSpPr>
            <a:cxnSpLocks/>
            <a:stCxn id="135" idx="2"/>
            <a:endCxn id="109" idx="0"/>
          </p:cNvCxnSpPr>
          <p:nvPr/>
        </p:nvCxnSpPr>
        <p:spPr>
          <a:xfrm flipH="1">
            <a:off x="657744" y="4341887"/>
            <a:ext cx="3740447" cy="993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1D5736B6-ECD9-48A8-81AC-EFBD700395FB}"/>
              </a:ext>
            </a:extLst>
          </p:cNvPr>
          <p:cNvSpPr txBox="1"/>
          <p:nvPr/>
        </p:nvSpPr>
        <p:spPr>
          <a:xfrm>
            <a:off x="9130074" y="3263563"/>
            <a:ext cx="23006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[[1. 1. 2. 2.]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[1. 1. 2. 2.]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[2. 2. 3. 3.]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[2. 2. 3. 3.]]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85448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1AE0D1-7721-47C0-AB0A-0F958D2F479F}"/>
              </a:ext>
            </a:extLst>
          </p:cNvPr>
          <p:cNvSpPr/>
          <p:nvPr/>
        </p:nvSpPr>
        <p:spPr>
          <a:xfrm>
            <a:off x="2050686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D97D99F-6AB5-4A30-A327-01994273C257}"/>
              </a:ext>
            </a:extLst>
          </p:cNvPr>
          <p:cNvSpPr/>
          <p:nvPr/>
        </p:nvSpPr>
        <p:spPr>
          <a:xfrm>
            <a:off x="2463030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9DC76F-BF35-4A73-BD40-AE8D32CFDF49}"/>
              </a:ext>
            </a:extLst>
          </p:cNvPr>
          <p:cNvSpPr/>
          <p:nvPr/>
        </p:nvSpPr>
        <p:spPr>
          <a:xfrm>
            <a:off x="2875374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728DF3A-8116-4395-A150-473762A67B3C}"/>
              </a:ext>
            </a:extLst>
          </p:cNvPr>
          <p:cNvSpPr/>
          <p:nvPr/>
        </p:nvSpPr>
        <p:spPr>
          <a:xfrm>
            <a:off x="3287718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8E4079F-AD33-4935-8238-EEB7EC1D5F1F}"/>
              </a:ext>
            </a:extLst>
          </p:cNvPr>
          <p:cNvSpPr/>
          <p:nvPr/>
        </p:nvSpPr>
        <p:spPr>
          <a:xfrm>
            <a:off x="2050686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6F01F83-7E87-4484-B201-1147BF6C187B}"/>
              </a:ext>
            </a:extLst>
          </p:cNvPr>
          <p:cNvSpPr/>
          <p:nvPr/>
        </p:nvSpPr>
        <p:spPr>
          <a:xfrm>
            <a:off x="2463030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789DBD0-223D-4D02-9AB2-26CB7636C6EF}"/>
              </a:ext>
            </a:extLst>
          </p:cNvPr>
          <p:cNvSpPr/>
          <p:nvPr/>
        </p:nvSpPr>
        <p:spPr>
          <a:xfrm>
            <a:off x="2875374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60B960C-11F3-461D-BE22-AF0CBCD6FDED}"/>
              </a:ext>
            </a:extLst>
          </p:cNvPr>
          <p:cNvSpPr/>
          <p:nvPr/>
        </p:nvSpPr>
        <p:spPr>
          <a:xfrm>
            <a:off x="3287718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00ED35E-188E-4FA8-8900-C2DA057D6129}"/>
              </a:ext>
            </a:extLst>
          </p:cNvPr>
          <p:cNvSpPr/>
          <p:nvPr/>
        </p:nvSpPr>
        <p:spPr>
          <a:xfrm>
            <a:off x="2050686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53E67A3-1894-47EA-B7B3-9BEB3415A24E}"/>
              </a:ext>
            </a:extLst>
          </p:cNvPr>
          <p:cNvSpPr/>
          <p:nvPr/>
        </p:nvSpPr>
        <p:spPr>
          <a:xfrm>
            <a:off x="2463030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C24B5AD-6E50-4D77-838C-683F0865A17B}"/>
              </a:ext>
            </a:extLst>
          </p:cNvPr>
          <p:cNvSpPr/>
          <p:nvPr/>
        </p:nvSpPr>
        <p:spPr>
          <a:xfrm>
            <a:off x="2875374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5905BD-5F87-450E-A62C-DAB28EC18199}"/>
              </a:ext>
            </a:extLst>
          </p:cNvPr>
          <p:cNvSpPr/>
          <p:nvPr/>
        </p:nvSpPr>
        <p:spPr>
          <a:xfrm>
            <a:off x="3287718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63D2F05-9F8A-446C-9912-BD1C94872401}"/>
              </a:ext>
            </a:extLst>
          </p:cNvPr>
          <p:cNvSpPr/>
          <p:nvPr/>
        </p:nvSpPr>
        <p:spPr>
          <a:xfrm>
            <a:off x="2050686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40D4F08-4D4D-466C-B694-07CBDF1ECFDA}"/>
              </a:ext>
            </a:extLst>
          </p:cNvPr>
          <p:cNvSpPr/>
          <p:nvPr/>
        </p:nvSpPr>
        <p:spPr>
          <a:xfrm>
            <a:off x="2463030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6F99AB0-73BC-4797-A621-D461EF1B9DAA}"/>
              </a:ext>
            </a:extLst>
          </p:cNvPr>
          <p:cNvSpPr/>
          <p:nvPr/>
        </p:nvSpPr>
        <p:spPr>
          <a:xfrm>
            <a:off x="2875374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ED254E3-4D53-4403-B8E4-F365C93D3F3B}"/>
              </a:ext>
            </a:extLst>
          </p:cNvPr>
          <p:cNvSpPr/>
          <p:nvPr/>
        </p:nvSpPr>
        <p:spPr>
          <a:xfrm>
            <a:off x="3287718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A061357-343A-4FA2-9E67-8E5447256440}"/>
              </a:ext>
            </a:extLst>
          </p:cNvPr>
          <p:cNvSpPr/>
          <p:nvPr/>
        </p:nvSpPr>
        <p:spPr>
          <a:xfrm>
            <a:off x="4327865" y="443222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E517855-2D38-44E4-BABD-B006FBC5AB79}"/>
              </a:ext>
            </a:extLst>
          </p:cNvPr>
          <p:cNvSpPr/>
          <p:nvPr/>
        </p:nvSpPr>
        <p:spPr>
          <a:xfrm>
            <a:off x="4327865" y="48282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B98335A-F230-46D9-8E83-CFEBC1CBEED0}"/>
              </a:ext>
            </a:extLst>
          </p:cNvPr>
          <p:cNvSpPr/>
          <p:nvPr/>
        </p:nvSpPr>
        <p:spPr>
          <a:xfrm>
            <a:off x="4327865" y="52242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DACB43A-FD88-4300-92D6-FE807AEFA038}"/>
              </a:ext>
            </a:extLst>
          </p:cNvPr>
          <p:cNvSpPr/>
          <p:nvPr/>
        </p:nvSpPr>
        <p:spPr>
          <a:xfrm>
            <a:off x="4327865" y="56203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F760E16-9459-45AB-913D-F5C9F2FEAD82}"/>
              </a:ext>
            </a:extLst>
          </p:cNvPr>
          <p:cNvSpPr txBox="1"/>
          <p:nvPr/>
        </p:nvSpPr>
        <p:spPr>
          <a:xfrm>
            <a:off x="3798450" y="486498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71C4315-78E4-4691-9907-A83C18F80C92}"/>
              </a:ext>
            </a:extLst>
          </p:cNvPr>
          <p:cNvSpPr txBox="1"/>
          <p:nvPr/>
        </p:nvSpPr>
        <p:spPr>
          <a:xfrm>
            <a:off x="4990711" y="49560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16616BB-2787-48D6-BEC6-520F9E8AB46E}"/>
              </a:ext>
            </a:extLst>
          </p:cNvPr>
          <p:cNvSpPr/>
          <p:nvPr/>
        </p:nvSpPr>
        <p:spPr>
          <a:xfrm>
            <a:off x="5499684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14261BC-5E36-434E-9FD5-A8BAAB90DCC7}"/>
              </a:ext>
            </a:extLst>
          </p:cNvPr>
          <p:cNvSpPr/>
          <p:nvPr/>
        </p:nvSpPr>
        <p:spPr>
          <a:xfrm>
            <a:off x="5499684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0726178-D5B5-4638-BFC8-C95CA9223D23}"/>
              </a:ext>
            </a:extLst>
          </p:cNvPr>
          <p:cNvSpPr/>
          <p:nvPr/>
        </p:nvSpPr>
        <p:spPr>
          <a:xfrm>
            <a:off x="5499684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6841455F-627E-4A67-A0F1-15863AE1C4C0}"/>
              </a:ext>
            </a:extLst>
          </p:cNvPr>
          <p:cNvSpPr/>
          <p:nvPr/>
        </p:nvSpPr>
        <p:spPr>
          <a:xfrm>
            <a:off x="5499684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4101F9B3-5B06-4ED1-97E8-9007DF6FB399}"/>
              </a:ext>
            </a:extLst>
          </p:cNvPr>
          <p:cNvSpPr/>
          <p:nvPr/>
        </p:nvSpPr>
        <p:spPr>
          <a:xfrm>
            <a:off x="7538242" y="4993442"/>
            <a:ext cx="466893" cy="46166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0108C8A-31E9-4D90-BCBB-16E3DE16F700}"/>
              </a:ext>
            </a:extLst>
          </p:cNvPr>
          <p:cNvSpPr/>
          <p:nvPr/>
        </p:nvSpPr>
        <p:spPr>
          <a:xfrm>
            <a:off x="661962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3696300-E75D-4A73-B677-85D2C2658F6D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378453" y="1485022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AE011DA-18D1-4F1F-AA14-0697518F5078}"/>
              </a:ext>
            </a:extLst>
          </p:cNvPr>
          <p:cNvSpPr txBox="1"/>
          <p:nvPr/>
        </p:nvSpPr>
        <p:spPr>
          <a:xfrm>
            <a:off x="1779959" y="2640733"/>
            <a:ext cx="86485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F63EB34-480D-4A8B-83FC-82FFB081FFAF}"/>
              </a:ext>
            </a:extLst>
          </p:cNvPr>
          <p:cNvSpPr/>
          <p:nvPr/>
        </p:nvSpPr>
        <p:spPr>
          <a:xfrm>
            <a:off x="3605352" y="21997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917974C-EBEE-4DE0-B22F-03029701D822}"/>
              </a:ext>
            </a:extLst>
          </p:cNvPr>
          <p:cNvSpPr/>
          <p:nvPr/>
        </p:nvSpPr>
        <p:spPr>
          <a:xfrm>
            <a:off x="4017696" y="21997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9D8A5F6-E095-41F0-BF59-098D713749B8}"/>
              </a:ext>
            </a:extLst>
          </p:cNvPr>
          <p:cNvSpPr/>
          <p:nvPr/>
        </p:nvSpPr>
        <p:spPr>
          <a:xfrm>
            <a:off x="4430040" y="21997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9F8FC41-A2FB-45D0-95D8-07D7E873B399}"/>
              </a:ext>
            </a:extLst>
          </p:cNvPr>
          <p:cNvSpPr/>
          <p:nvPr/>
        </p:nvSpPr>
        <p:spPr>
          <a:xfrm>
            <a:off x="4842384" y="21997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2DC1467-665A-4694-8A2E-8BA143ABEA5D}"/>
              </a:ext>
            </a:extLst>
          </p:cNvPr>
          <p:cNvSpPr txBox="1"/>
          <p:nvPr/>
        </p:nvSpPr>
        <p:spPr>
          <a:xfrm>
            <a:off x="5335466" y="215041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F59F292-7D34-40D0-8835-BB4EBAAE8E0B}"/>
              </a:ext>
            </a:extLst>
          </p:cNvPr>
          <p:cNvSpPr txBox="1"/>
          <p:nvPr/>
        </p:nvSpPr>
        <p:spPr>
          <a:xfrm>
            <a:off x="3763879" y="598142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E3FBC73-1AC7-44F2-8399-DBD735DBE88A}"/>
              </a:ext>
            </a:extLst>
          </p:cNvPr>
          <p:cNvSpPr txBox="1"/>
          <p:nvPr/>
        </p:nvSpPr>
        <p:spPr>
          <a:xfrm>
            <a:off x="4077129" y="638986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8E17065-4440-4685-BC6B-C54D8EF3BAEC}"/>
              </a:ext>
            </a:extLst>
          </p:cNvPr>
          <p:cNvSpPr txBox="1"/>
          <p:nvPr/>
        </p:nvSpPr>
        <p:spPr>
          <a:xfrm>
            <a:off x="2426132" y="635842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1CC99CE-1248-4C43-ACC8-865358DDCBCD}"/>
              </a:ext>
            </a:extLst>
          </p:cNvPr>
          <p:cNvSpPr txBox="1"/>
          <p:nvPr/>
        </p:nvSpPr>
        <p:spPr>
          <a:xfrm>
            <a:off x="2922430" y="597758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453D61-7708-4548-AC5B-93B519A1F11A}"/>
              </a:ext>
            </a:extLst>
          </p:cNvPr>
          <p:cNvSpPr txBox="1"/>
          <p:nvPr/>
        </p:nvSpPr>
        <p:spPr>
          <a:xfrm>
            <a:off x="5201096" y="597758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C51C5B8-20EE-434F-AF48-E204B00D55C9}"/>
              </a:ext>
            </a:extLst>
          </p:cNvPr>
          <p:cNvSpPr/>
          <p:nvPr/>
        </p:nvSpPr>
        <p:spPr>
          <a:xfrm>
            <a:off x="6671503" y="503442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5FBF07B-FE58-4237-A11E-0537D8E4E56A}"/>
              </a:ext>
            </a:extLst>
          </p:cNvPr>
          <p:cNvSpPr txBox="1"/>
          <p:nvPr/>
        </p:nvSpPr>
        <p:spPr>
          <a:xfrm>
            <a:off x="6178682" y="49560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4ABA43D-BDDB-4377-8DFD-498AC0462F28}"/>
              </a:ext>
            </a:extLst>
          </p:cNvPr>
          <p:cNvSpPr txBox="1"/>
          <p:nvPr/>
        </p:nvSpPr>
        <p:spPr>
          <a:xfrm>
            <a:off x="8013700" y="599993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777D0F40-183E-46C3-9A9F-10623EF6FF3E}"/>
              </a:ext>
            </a:extLst>
          </p:cNvPr>
          <p:cNvSpPr/>
          <p:nvPr/>
        </p:nvSpPr>
        <p:spPr>
          <a:xfrm>
            <a:off x="9010111" y="5009760"/>
            <a:ext cx="466893" cy="46166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9AE7EECF-08F4-46C1-8DFF-60AAA713C868}"/>
              </a:ext>
            </a:extLst>
          </p:cNvPr>
          <p:cNvGrpSpPr/>
          <p:nvPr/>
        </p:nvGrpSpPr>
        <p:grpSpPr>
          <a:xfrm>
            <a:off x="9808406" y="4786099"/>
            <a:ext cx="887891" cy="887891"/>
            <a:chOff x="5705856" y="1448622"/>
            <a:chExt cx="573024" cy="573024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842AAB7-0033-4F6A-9206-D15DFB982EF0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3D4CA6B-2E82-4AC4-BEAC-8B4126756C8E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0E16740-ABCC-4163-9730-C6FF6C4B112A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C5C838C-285E-4D45-9A91-4372AD5B3137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B3CF369-909A-4E5B-9932-ACF8C3C87180}"/>
              </a:ext>
            </a:extLst>
          </p:cNvPr>
          <p:cNvSpPr/>
          <p:nvPr/>
        </p:nvSpPr>
        <p:spPr>
          <a:xfrm>
            <a:off x="8285767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B5DBAEA-61F0-43B0-B5ED-A5B0C36759C4}"/>
              </a:ext>
            </a:extLst>
          </p:cNvPr>
          <p:cNvSpPr/>
          <p:nvPr/>
        </p:nvSpPr>
        <p:spPr>
          <a:xfrm>
            <a:off x="8285767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C930EA0-7069-4FA4-9E50-652E04A24A12}"/>
              </a:ext>
            </a:extLst>
          </p:cNvPr>
          <p:cNvSpPr/>
          <p:nvPr/>
        </p:nvSpPr>
        <p:spPr>
          <a:xfrm>
            <a:off x="8285767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E6229C3-5504-4E09-A408-2159B57ABDA3}"/>
              </a:ext>
            </a:extLst>
          </p:cNvPr>
          <p:cNvSpPr/>
          <p:nvPr/>
        </p:nvSpPr>
        <p:spPr>
          <a:xfrm>
            <a:off x="8285767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1AD8340-1491-44E2-B888-1A606CAAD12C}"/>
              </a:ext>
            </a:extLst>
          </p:cNvPr>
          <p:cNvSpPr txBox="1"/>
          <p:nvPr/>
        </p:nvSpPr>
        <p:spPr>
          <a:xfrm>
            <a:off x="5852594" y="351489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9DF9C77-4FE3-43A8-B713-82F7ABBCFFFB}"/>
              </a:ext>
            </a:extLst>
          </p:cNvPr>
          <p:cNvSpPr txBox="1"/>
          <p:nvPr/>
        </p:nvSpPr>
        <p:spPr>
          <a:xfrm>
            <a:off x="8698111" y="351489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01160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22655" y="2879187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2701254"/>
            <a:ext cx="589919" cy="584489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57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42499" y="613794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368474" y="513541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7B614E3-C451-4F1F-A239-3A321CB25244}"/>
              </a:ext>
            </a:extLst>
          </p:cNvPr>
          <p:cNvSpPr/>
          <p:nvPr/>
        </p:nvSpPr>
        <p:spPr>
          <a:xfrm rot="5400000">
            <a:off x="6350280" y="5100444"/>
            <a:ext cx="975007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3603CC-5E56-486A-A559-235331376A26}"/>
              </a:ext>
            </a:extLst>
          </p:cNvPr>
          <p:cNvSpPr txBox="1"/>
          <p:nvPr/>
        </p:nvSpPr>
        <p:spPr>
          <a:xfrm>
            <a:off x="2146039" y="5870928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(4,8)(8,1)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7360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채널이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B609D60-84DC-4DFC-BBC9-4DF65DE65388}"/>
              </a:ext>
            </a:extLst>
          </p:cNvPr>
          <p:cNvGrpSpPr/>
          <p:nvPr/>
        </p:nvGrpSpPr>
        <p:grpSpPr>
          <a:xfrm>
            <a:off x="914400" y="1402080"/>
            <a:ext cx="859536" cy="859536"/>
            <a:chOff x="914400" y="1402080"/>
            <a:chExt cx="859536" cy="85953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FFFB51C-2FE6-444A-9336-4800B59CAA77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64DCCA4-66E8-4914-9498-2F79B7649396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410650-211E-4E2C-9F19-5C041D1AE64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DCD579-5ED1-4FBA-B262-D3EA4F5CDCF7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A08D16E-DDE2-445C-8E38-9D7D812C1499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D6E5B72-A6E3-4F9F-A15A-D339AC35B73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9BDA30-F6A5-427F-A460-DFFB9E5544E4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5A2CB3-2842-4468-B7D7-50B9B6AF441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06562AA-A4B5-4092-821A-D1C9178171A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9453983-EEC1-4678-ABAC-A8C57BC0C76F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CC5E25-8381-428C-9F31-ABD7325B870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3F2003-B253-45FF-8782-57A118A5380F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1008296-9244-4123-ADA2-8CD6219E81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CCF8A-8642-48E9-BE5D-F309B5803641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120436" y="2900687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1120436" y="3208839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1120436" y="3524151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1120436" y="382106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729B827-93BD-4C48-9062-6AB3FC2EFA81}"/>
              </a:ext>
            </a:extLst>
          </p:cNvPr>
          <p:cNvGrpSpPr/>
          <p:nvPr/>
        </p:nvGrpSpPr>
        <p:grpSpPr>
          <a:xfrm>
            <a:off x="-42860" y="1397308"/>
            <a:ext cx="859536" cy="859536"/>
            <a:chOff x="914400" y="1402080"/>
            <a:chExt cx="859536" cy="85953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72DCA910-E058-4D12-96FC-772253482B53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94D013B-5CD9-483E-899A-49B2FFC0A2B1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7614578-FAF4-4175-9A07-76DC3801DF6A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DE5701B-B26B-4002-81E5-E22E4C8CEFE2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5906F87-576D-419D-8A5A-D5B64F94BC0D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559EECB-2C24-4A25-A164-BFF023C9086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41BD1436-843B-4F06-AE75-6CA4178C4E2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D0587678-7B6C-437F-8FFB-4A0302E19952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C6FA4BF-5400-4065-A4A7-CDA8FB08445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6B6927A-8041-49DF-BFA5-23C7A70035E9}"/>
              </a:ext>
            </a:extLst>
          </p:cNvPr>
          <p:cNvGrpSpPr/>
          <p:nvPr/>
        </p:nvGrpSpPr>
        <p:grpSpPr>
          <a:xfrm>
            <a:off x="3852848" y="1425869"/>
            <a:ext cx="573024" cy="573024"/>
            <a:chOff x="3198659" y="1425869"/>
            <a:chExt cx="573024" cy="57302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AA792CC-064F-43AD-B998-856D5FAA01E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91347F4-46B6-42A2-9C0B-BA9FB9BBC0D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847BEA5-3824-45A5-80FA-B2F5F0135FD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80E06E1-51D6-4E97-BE65-66E4F45238F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455383" y="4350315"/>
            <a:ext cx="9631650" cy="2425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546823" y="4435659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656521" y="4532117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5277289" y="4532117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776373" y="462857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2966905" y="462857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861773" y="4720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1872074" y="4720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942656" y="4793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1363657" y="4793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1955714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2376715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3030807" y="471795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4041108" y="471795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3111690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3532691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4124748" y="478903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4545749" y="478903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5397141" y="463663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7587673" y="463663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5482541" y="472807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6492842" y="472807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5563424" y="480123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5984425" y="480123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6576482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6997483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7651575" y="4726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8661876" y="4726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7732458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8153459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8745516" y="4797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9166517" y="4797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A4EC8B7-DD0A-4995-A4B8-F2A15E484683}"/>
              </a:ext>
            </a:extLst>
          </p:cNvPr>
          <p:cNvSpPr/>
          <p:nvPr/>
        </p:nvSpPr>
        <p:spPr>
          <a:xfrm>
            <a:off x="546823" y="5593493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B5D077-34DD-4942-9BCF-2D8B1B35FD23}"/>
              </a:ext>
            </a:extLst>
          </p:cNvPr>
          <p:cNvSpPr/>
          <p:nvPr/>
        </p:nvSpPr>
        <p:spPr>
          <a:xfrm>
            <a:off x="656521" y="5689951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0702FB3-3187-4C6F-B813-16519D905689}"/>
              </a:ext>
            </a:extLst>
          </p:cNvPr>
          <p:cNvSpPr/>
          <p:nvPr/>
        </p:nvSpPr>
        <p:spPr>
          <a:xfrm>
            <a:off x="5277289" y="5689951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1034E1E-1402-4BFF-A69D-2757F851F68C}"/>
              </a:ext>
            </a:extLst>
          </p:cNvPr>
          <p:cNvSpPr/>
          <p:nvPr/>
        </p:nvSpPr>
        <p:spPr>
          <a:xfrm>
            <a:off x="776373" y="578640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5206589-09A9-422B-B510-D96C680A919B}"/>
              </a:ext>
            </a:extLst>
          </p:cNvPr>
          <p:cNvSpPr/>
          <p:nvPr/>
        </p:nvSpPr>
        <p:spPr>
          <a:xfrm>
            <a:off x="2966905" y="578640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0CCEDE6-32E0-4611-AF19-D49F9DE8F450}"/>
              </a:ext>
            </a:extLst>
          </p:cNvPr>
          <p:cNvSpPr/>
          <p:nvPr/>
        </p:nvSpPr>
        <p:spPr>
          <a:xfrm>
            <a:off x="861773" y="5877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6FCB11-B509-425B-A406-DF6E20C3B428}"/>
              </a:ext>
            </a:extLst>
          </p:cNvPr>
          <p:cNvSpPr/>
          <p:nvPr/>
        </p:nvSpPr>
        <p:spPr>
          <a:xfrm>
            <a:off x="1872074" y="5877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08C0488-0F0A-422C-982A-9645E13EF836}"/>
              </a:ext>
            </a:extLst>
          </p:cNvPr>
          <p:cNvSpPr/>
          <p:nvPr/>
        </p:nvSpPr>
        <p:spPr>
          <a:xfrm>
            <a:off x="942656" y="5951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87E7469-A597-4621-9636-009D2B7E0FA7}"/>
              </a:ext>
            </a:extLst>
          </p:cNvPr>
          <p:cNvSpPr/>
          <p:nvPr/>
        </p:nvSpPr>
        <p:spPr>
          <a:xfrm>
            <a:off x="1363657" y="5951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207479B-F86E-4BD9-8705-D020F5F1723F}"/>
              </a:ext>
            </a:extLst>
          </p:cNvPr>
          <p:cNvSpPr/>
          <p:nvPr/>
        </p:nvSpPr>
        <p:spPr>
          <a:xfrm>
            <a:off x="1955714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F3817E1-3BDD-4F66-86C0-B7EE718C9684}"/>
              </a:ext>
            </a:extLst>
          </p:cNvPr>
          <p:cNvSpPr/>
          <p:nvPr/>
        </p:nvSpPr>
        <p:spPr>
          <a:xfrm>
            <a:off x="2376715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24B127B-4B82-46C2-9A4B-4ABD1097D83B}"/>
              </a:ext>
            </a:extLst>
          </p:cNvPr>
          <p:cNvSpPr/>
          <p:nvPr/>
        </p:nvSpPr>
        <p:spPr>
          <a:xfrm>
            <a:off x="3030807" y="58757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B349B79-365F-4EA7-A3EA-7CEF607F5097}"/>
              </a:ext>
            </a:extLst>
          </p:cNvPr>
          <p:cNvSpPr/>
          <p:nvPr/>
        </p:nvSpPr>
        <p:spPr>
          <a:xfrm>
            <a:off x="4041108" y="58757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31C69BA-39D9-4356-9FD0-2B7E26A19EEC}"/>
              </a:ext>
            </a:extLst>
          </p:cNvPr>
          <p:cNvSpPr/>
          <p:nvPr/>
        </p:nvSpPr>
        <p:spPr>
          <a:xfrm>
            <a:off x="3111690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EECE34B-E5FA-4267-A636-B44F4796B898}"/>
              </a:ext>
            </a:extLst>
          </p:cNvPr>
          <p:cNvSpPr/>
          <p:nvPr/>
        </p:nvSpPr>
        <p:spPr>
          <a:xfrm>
            <a:off x="3532691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89312A5-A783-4C72-95F2-5245E0EB0D7A}"/>
              </a:ext>
            </a:extLst>
          </p:cNvPr>
          <p:cNvSpPr/>
          <p:nvPr/>
        </p:nvSpPr>
        <p:spPr>
          <a:xfrm>
            <a:off x="4124748" y="59468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079FBFF-866B-4D90-ADA4-A68A55C721DD}"/>
              </a:ext>
            </a:extLst>
          </p:cNvPr>
          <p:cNvSpPr/>
          <p:nvPr/>
        </p:nvSpPr>
        <p:spPr>
          <a:xfrm>
            <a:off x="4545749" y="59468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46E0260-4C44-4E00-94FB-98A3463AECE4}"/>
              </a:ext>
            </a:extLst>
          </p:cNvPr>
          <p:cNvSpPr/>
          <p:nvPr/>
        </p:nvSpPr>
        <p:spPr>
          <a:xfrm>
            <a:off x="5397141" y="5794472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ABF2FAB-94B1-4918-938C-58DFB3387880}"/>
              </a:ext>
            </a:extLst>
          </p:cNvPr>
          <p:cNvSpPr/>
          <p:nvPr/>
        </p:nvSpPr>
        <p:spPr>
          <a:xfrm>
            <a:off x="7587673" y="5794472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E612735-0A69-42B9-BC2B-0A77232B94B8}"/>
              </a:ext>
            </a:extLst>
          </p:cNvPr>
          <p:cNvSpPr/>
          <p:nvPr/>
        </p:nvSpPr>
        <p:spPr>
          <a:xfrm>
            <a:off x="5482541" y="5885912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DC35B0F-3A0A-4EA9-BA95-8DE1BA748220}"/>
              </a:ext>
            </a:extLst>
          </p:cNvPr>
          <p:cNvSpPr/>
          <p:nvPr/>
        </p:nvSpPr>
        <p:spPr>
          <a:xfrm>
            <a:off x="6492842" y="5885912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14FAB23-FBA5-462A-A635-7A9D184CFCD2}"/>
              </a:ext>
            </a:extLst>
          </p:cNvPr>
          <p:cNvSpPr/>
          <p:nvPr/>
        </p:nvSpPr>
        <p:spPr>
          <a:xfrm>
            <a:off x="5563424" y="595906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19ACDA3-B47E-4FC8-B0D1-92EC1BF9EF3E}"/>
              </a:ext>
            </a:extLst>
          </p:cNvPr>
          <p:cNvSpPr/>
          <p:nvPr/>
        </p:nvSpPr>
        <p:spPr>
          <a:xfrm>
            <a:off x="5984425" y="595906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1B36A0A-F2B0-4333-AAC5-86FB0A4CBA07}"/>
              </a:ext>
            </a:extLst>
          </p:cNvPr>
          <p:cNvSpPr/>
          <p:nvPr/>
        </p:nvSpPr>
        <p:spPr>
          <a:xfrm>
            <a:off x="6576482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8FAB894-FF51-4E07-9D7E-EF497F1C473F}"/>
              </a:ext>
            </a:extLst>
          </p:cNvPr>
          <p:cNvSpPr/>
          <p:nvPr/>
        </p:nvSpPr>
        <p:spPr>
          <a:xfrm>
            <a:off x="6997483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4092826-55AE-4CD4-8F5E-14C8C8BF5CC2}"/>
              </a:ext>
            </a:extLst>
          </p:cNvPr>
          <p:cNvSpPr/>
          <p:nvPr/>
        </p:nvSpPr>
        <p:spPr>
          <a:xfrm>
            <a:off x="7651575" y="5883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39CCDB1-48CA-48AF-8A70-0623F74A80FF}"/>
              </a:ext>
            </a:extLst>
          </p:cNvPr>
          <p:cNvSpPr/>
          <p:nvPr/>
        </p:nvSpPr>
        <p:spPr>
          <a:xfrm>
            <a:off x="8661876" y="5883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FD8BB65-E7F4-44EF-91D5-07C0A61F68BF}"/>
              </a:ext>
            </a:extLst>
          </p:cNvPr>
          <p:cNvSpPr/>
          <p:nvPr/>
        </p:nvSpPr>
        <p:spPr>
          <a:xfrm>
            <a:off x="7732458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CD06968-5C37-42A0-8484-E998ECDD4BCF}"/>
              </a:ext>
            </a:extLst>
          </p:cNvPr>
          <p:cNvSpPr/>
          <p:nvPr/>
        </p:nvSpPr>
        <p:spPr>
          <a:xfrm>
            <a:off x="8153459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138686-25D4-4D7C-B3D5-9B88C11F00AE}"/>
              </a:ext>
            </a:extLst>
          </p:cNvPr>
          <p:cNvSpPr/>
          <p:nvPr/>
        </p:nvSpPr>
        <p:spPr>
          <a:xfrm>
            <a:off x="8745516" y="5954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87ADA251-C8CC-4D40-AD00-1CEDB9772879}"/>
              </a:ext>
            </a:extLst>
          </p:cNvPr>
          <p:cNvSpPr/>
          <p:nvPr/>
        </p:nvSpPr>
        <p:spPr>
          <a:xfrm>
            <a:off x="9166517" y="5954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253479" y="168923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12876BA-764E-46A6-B306-BBF23C260E08}"/>
              </a:ext>
            </a:extLst>
          </p:cNvPr>
          <p:cNvSpPr/>
          <p:nvPr/>
        </p:nvSpPr>
        <p:spPr>
          <a:xfrm>
            <a:off x="1200912" y="1700365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27935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채널이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470290" y="2623138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4900081" y="2623138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3627868" y="3272219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040927" y="3023248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3718482" y="262313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4557238" y="326930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257656" y="3023248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24D0AF0A-B807-49A8-812B-A2EB7D0D8769}"/>
              </a:ext>
            </a:extLst>
          </p:cNvPr>
          <p:cNvGrpSpPr/>
          <p:nvPr/>
        </p:nvGrpSpPr>
        <p:grpSpPr>
          <a:xfrm>
            <a:off x="9247792" y="4439267"/>
            <a:ext cx="1649376" cy="1600422"/>
            <a:chOff x="9247792" y="3751369"/>
            <a:chExt cx="1649376" cy="160042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41AE0D1-7721-47C0-AB0A-0F958D2F479F}"/>
                </a:ext>
              </a:extLst>
            </p:cNvPr>
            <p:cNvSpPr/>
            <p:nvPr/>
          </p:nvSpPr>
          <p:spPr>
            <a:xfrm>
              <a:off x="9247792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2D97D99F-6AB5-4A30-A327-01994273C257}"/>
                </a:ext>
              </a:extLst>
            </p:cNvPr>
            <p:cNvSpPr/>
            <p:nvPr/>
          </p:nvSpPr>
          <p:spPr>
            <a:xfrm>
              <a:off x="9660136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D9DC76F-BF35-4A73-BD40-AE8D32CFDF49}"/>
                </a:ext>
              </a:extLst>
            </p:cNvPr>
            <p:cNvSpPr/>
            <p:nvPr/>
          </p:nvSpPr>
          <p:spPr>
            <a:xfrm>
              <a:off x="10072480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1728DF3A-8116-4395-A150-473762A67B3C}"/>
                </a:ext>
              </a:extLst>
            </p:cNvPr>
            <p:cNvSpPr/>
            <p:nvPr/>
          </p:nvSpPr>
          <p:spPr>
            <a:xfrm>
              <a:off x="10484824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8E4079F-AD33-4935-8238-EEB7EC1D5F1F}"/>
                </a:ext>
              </a:extLst>
            </p:cNvPr>
            <p:cNvSpPr/>
            <p:nvPr/>
          </p:nvSpPr>
          <p:spPr>
            <a:xfrm>
              <a:off x="9247792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46F01F83-7E87-4484-B201-1147BF6C187B}"/>
                </a:ext>
              </a:extLst>
            </p:cNvPr>
            <p:cNvSpPr/>
            <p:nvPr/>
          </p:nvSpPr>
          <p:spPr>
            <a:xfrm>
              <a:off x="9660136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1789DBD0-223D-4D02-9AB2-26CB7636C6EF}"/>
                </a:ext>
              </a:extLst>
            </p:cNvPr>
            <p:cNvSpPr/>
            <p:nvPr/>
          </p:nvSpPr>
          <p:spPr>
            <a:xfrm>
              <a:off x="10072480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B60B960C-11F3-461D-BE22-AF0CBCD6FDED}"/>
                </a:ext>
              </a:extLst>
            </p:cNvPr>
            <p:cNvSpPr/>
            <p:nvPr/>
          </p:nvSpPr>
          <p:spPr>
            <a:xfrm>
              <a:off x="10484824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B00ED35E-188E-4FA8-8900-C2DA057D6129}"/>
                </a:ext>
              </a:extLst>
            </p:cNvPr>
            <p:cNvSpPr/>
            <p:nvPr/>
          </p:nvSpPr>
          <p:spPr>
            <a:xfrm>
              <a:off x="9247792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153E67A3-1894-47EA-B7B3-9BEB3415A24E}"/>
                </a:ext>
              </a:extLst>
            </p:cNvPr>
            <p:cNvSpPr/>
            <p:nvPr/>
          </p:nvSpPr>
          <p:spPr>
            <a:xfrm>
              <a:off x="9660136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DC24B5AD-6E50-4D77-838C-683F0865A17B}"/>
                </a:ext>
              </a:extLst>
            </p:cNvPr>
            <p:cNvSpPr/>
            <p:nvPr/>
          </p:nvSpPr>
          <p:spPr>
            <a:xfrm>
              <a:off x="10072480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55905BD-5F87-450E-A62C-DAB28EC18199}"/>
                </a:ext>
              </a:extLst>
            </p:cNvPr>
            <p:cNvSpPr/>
            <p:nvPr/>
          </p:nvSpPr>
          <p:spPr>
            <a:xfrm>
              <a:off x="10484824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363D2F05-9F8A-446C-9912-BD1C94872401}"/>
                </a:ext>
              </a:extLst>
            </p:cNvPr>
            <p:cNvSpPr/>
            <p:nvPr/>
          </p:nvSpPr>
          <p:spPr>
            <a:xfrm>
              <a:off x="9247792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140D4F08-4D4D-466C-B694-07CBDF1ECFDA}"/>
                </a:ext>
              </a:extLst>
            </p:cNvPr>
            <p:cNvSpPr/>
            <p:nvPr/>
          </p:nvSpPr>
          <p:spPr>
            <a:xfrm>
              <a:off x="9660136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16F99AB0-73BC-4797-A621-D461EF1B9DAA}"/>
                </a:ext>
              </a:extLst>
            </p:cNvPr>
            <p:cNvSpPr/>
            <p:nvPr/>
          </p:nvSpPr>
          <p:spPr>
            <a:xfrm>
              <a:off x="10072480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ED254E3-4D53-4403-B8E4-F365C93D3F3B}"/>
                </a:ext>
              </a:extLst>
            </p:cNvPr>
            <p:cNvSpPr/>
            <p:nvPr/>
          </p:nvSpPr>
          <p:spPr>
            <a:xfrm>
              <a:off x="10484824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8603608" y="4880739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8254955" y="3982078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2EE7B0C-0CA9-4D63-9FF1-3D420A450A7A}"/>
              </a:ext>
            </a:extLst>
          </p:cNvPr>
          <p:cNvSpPr/>
          <p:nvPr/>
        </p:nvSpPr>
        <p:spPr>
          <a:xfrm>
            <a:off x="-1444961" y="3912246"/>
            <a:ext cx="9631650" cy="2471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4A76CA3C-065E-4560-B16B-FD2D8A2E0E36}"/>
              </a:ext>
            </a:extLst>
          </p:cNvPr>
          <p:cNvSpPr/>
          <p:nvPr/>
        </p:nvSpPr>
        <p:spPr>
          <a:xfrm>
            <a:off x="-1328494" y="4001623"/>
            <a:ext cx="9415481" cy="11072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6ACB01-3AEB-4202-BFEF-12D3E4F9F903}"/>
              </a:ext>
            </a:extLst>
          </p:cNvPr>
          <p:cNvSpPr/>
          <p:nvPr/>
        </p:nvSpPr>
        <p:spPr>
          <a:xfrm>
            <a:off x="-1249904" y="410115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72CDD8D-B568-4844-84CB-7DCE0C1CBE38}"/>
              </a:ext>
            </a:extLst>
          </p:cNvPr>
          <p:cNvSpPr/>
          <p:nvPr/>
        </p:nvSpPr>
        <p:spPr>
          <a:xfrm>
            <a:off x="3370864" y="410115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A3613E5-0DA0-4B82-9C68-B835B2E810D4}"/>
              </a:ext>
            </a:extLst>
          </p:cNvPr>
          <p:cNvSpPr/>
          <p:nvPr/>
        </p:nvSpPr>
        <p:spPr>
          <a:xfrm>
            <a:off x="-1130052" y="419761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6DBA96E-5C4C-4E07-A091-8E6E215A34F9}"/>
              </a:ext>
            </a:extLst>
          </p:cNvPr>
          <p:cNvSpPr/>
          <p:nvPr/>
        </p:nvSpPr>
        <p:spPr>
          <a:xfrm>
            <a:off x="1060480" y="419761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6CDFA3A-B1FC-4936-8C54-7196738AFDF8}"/>
              </a:ext>
            </a:extLst>
          </p:cNvPr>
          <p:cNvSpPr/>
          <p:nvPr/>
        </p:nvSpPr>
        <p:spPr>
          <a:xfrm>
            <a:off x="-1044652" y="428905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400D41E-9B4D-4EB1-804A-05A667E2DFFA}"/>
              </a:ext>
            </a:extLst>
          </p:cNvPr>
          <p:cNvSpPr/>
          <p:nvPr/>
        </p:nvSpPr>
        <p:spPr>
          <a:xfrm>
            <a:off x="-34351" y="428905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62699D7-84D9-4996-AECF-F8F428D7E64F}"/>
              </a:ext>
            </a:extLst>
          </p:cNvPr>
          <p:cNvSpPr/>
          <p:nvPr/>
        </p:nvSpPr>
        <p:spPr>
          <a:xfrm>
            <a:off x="-963769" y="436220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2B8FD4D-AB91-4DB0-BE52-92160DC7A264}"/>
              </a:ext>
            </a:extLst>
          </p:cNvPr>
          <p:cNvSpPr/>
          <p:nvPr/>
        </p:nvSpPr>
        <p:spPr>
          <a:xfrm>
            <a:off x="-542768" y="436220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C3B5A95-2196-43F8-A940-B3136E49448E}"/>
              </a:ext>
            </a:extLst>
          </p:cNvPr>
          <p:cNvSpPr/>
          <p:nvPr/>
        </p:nvSpPr>
        <p:spPr>
          <a:xfrm>
            <a:off x="49289" y="436014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FE4EAC2-7C3E-4128-BE2F-B8A7A19C3E67}"/>
              </a:ext>
            </a:extLst>
          </p:cNvPr>
          <p:cNvSpPr/>
          <p:nvPr/>
        </p:nvSpPr>
        <p:spPr>
          <a:xfrm>
            <a:off x="470290" y="436014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0460CAF-8698-4397-AE1C-68AFA21D48F9}"/>
              </a:ext>
            </a:extLst>
          </p:cNvPr>
          <p:cNvSpPr/>
          <p:nvPr/>
        </p:nvSpPr>
        <p:spPr>
          <a:xfrm>
            <a:off x="1124382" y="428699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A94FF08-18B0-4D26-814A-9193FED29E18}"/>
              </a:ext>
            </a:extLst>
          </p:cNvPr>
          <p:cNvSpPr/>
          <p:nvPr/>
        </p:nvSpPr>
        <p:spPr>
          <a:xfrm>
            <a:off x="2134683" y="428699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F4488AB-9A5B-4A84-99D6-0297B798B1BB}"/>
              </a:ext>
            </a:extLst>
          </p:cNvPr>
          <p:cNvSpPr/>
          <p:nvPr/>
        </p:nvSpPr>
        <p:spPr>
          <a:xfrm>
            <a:off x="1205265" y="436014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BC53909-1C52-46B2-B11E-A287D4C980B6}"/>
              </a:ext>
            </a:extLst>
          </p:cNvPr>
          <p:cNvSpPr/>
          <p:nvPr/>
        </p:nvSpPr>
        <p:spPr>
          <a:xfrm>
            <a:off x="1626266" y="436014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62AF139-1A86-472F-BFD2-8753D7CF7CBA}"/>
              </a:ext>
            </a:extLst>
          </p:cNvPr>
          <p:cNvSpPr/>
          <p:nvPr/>
        </p:nvSpPr>
        <p:spPr>
          <a:xfrm>
            <a:off x="2218323" y="435807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9FED7E2-5C15-4246-9E00-912A006BC68A}"/>
              </a:ext>
            </a:extLst>
          </p:cNvPr>
          <p:cNvSpPr/>
          <p:nvPr/>
        </p:nvSpPr>
        <p:spPr>
          <a:xfrm>
            <a:off x="2639324" y="435807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A71B652-397A-4FCF-BF2D-AC4E05CBEC90}"/>
              </a:ext>
            </a:extLst>
          </p:cNvPr>
          <p:cNvSpPr/>
          <p:nvPr/>
        </p:nvSpPr>
        <p:spPr>
          <a:xfrm>
            <a:off x="3490716" y="420567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C2FA757-293C-4666-949C-4C4D836B5401}"/>
              </a:ext>
            </a:extLst>
          </p:cNvPr>
          <p:cNvSpPr/>
          <p:nvPr/>
        </p:nvSpPr>
        <p:spPr>
          <a:xfrm>
            <a:off x="5681248" y="420567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18F09FE-10B4-4F93-A20B-B78FCE204D75}"/>
              </a:ext>
            </a:extLst>
          </p:cNvPr>
          <p:cNvSpPr/>
          <p:nvPr/>
        </p:nvSpPr>
        <p:spPr>
          <a:xfrm>
            <a:off x="3576116" y="429711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3356B55-DECC-4D0C-84F1-37C7EFC442B2}"/>
              </a:ext>
            </a:extLst>
          </p:cNvPr>
          <p:cNvSpPr/>
          <p:nvPr/>
        </p:nvSpPr>
        <p:spPr>
          <a:xfrm>
            <a:off x="4586417" y="429711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2888749-DE22-40E8-905F-4EE223FB4494}"/>
              </a:ext>
            </a:extLst>
          </p:cNvPr>
          <p:cNvSpPr/>
          <p:nvPr/>
        </p:nvSpPr>
        <p:spPr>
          <a:xfrm>
            <a:off x="3656999" y="437027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1CFAF44-5B34-464F-A120-D3F15F9D6E48}"/>
              </a:ext>
            </a:extLst>
          </p:cNvPr>
          <p:cNvSpPr/>
          <p:nvPr/>
        </p:nvSpPr>
        <p:spPr>
          <a:xfrm>
            <a:off x="4078000" y="437027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E195ACB-ECC2-4BBC-A361-D88A7E913E04}"/>
              </a:ext>
            </a:extLst>
          </p:cNvPr>
          <p:cNvSpPr/>
          <p:nvPr/>
        </p:nvSpPr>
        <p:spPr>
          <a:xfrm>
            <a:off x="4670057" y="436820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E1E7DCA-BA21-4A8B-9535-65D2EBD6163A}"/>
              </a:ext>
            </a:extLst>
          </p:cNvPr>
          <p:cNvSpPr/>
          <p:nvPr/>
        </p:nvSpPr>
        <p:spPr>
          <a:xfrm>
            <a:off x="5091058" y="436820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7D1A423-BDB7-4A95-A549-EDCF3FA696BE}"/>
              </a:ext>
            </a:extLst>
          </p:cNvPr>
          <p:cNvSpPr/>
          <p:nvPr/>
        </p:nvSpPr>
        <p:spPr>
          <a:xfrm>
            <a:off x="5745150" y="429505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7730F80-1FDF-46CB-9753-B73DD8B906A9}"/>
              </a:ext>
            </a:extLst>
          </p:cNvPr>
          <p:cNvSpPr/>
          <p:nvPr/>
        </p:nvSpPr>
        <p:spPr>
          <a:xfrm>
            <a:off x="6755451" y="429505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36427C9-38EA-415F-BC24-65F8BB78412B}"/>
              </a:ext>
            </a:extLst>
          </p:cNvPr>
          <p:cNvSpPr/>
          <p:nvPr/>
        </p:nvSpPr>
        <p:spPr>
          <a:xfrm>
            <a:off x="5826033" y="436820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1B9859C-199A-4EF2-AAAC-D69B84C684CE}"/>
              </a:ext>
            </a:extLst>
          </p:cNvPr>
          <p:cNvSpPr/>
          <p:nvPr/>
        </p:nvSpPr>
        <p:spPr>
          <a:xfrm>
            <a:off x="6247034" y="436820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D314CCF-D17A-487E-BA02-70A2BCFE5AB7}"/>
              </a:ext>
            </a:extLst>
          </p:cNvPr>
          <p:cNvSpPr/>
          <p:nvPr/>
        </p:nvSpPr>
        <p:spPr>
          <a:xfrm>
            <a:off x="6839091" y="436614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D8B0B0A-17F9-4ACD-A653-B4B12F0615C7}"/>
              </a:ext>
            </a:extLst>
          </p:cNvPr>
          <p:cNvSpPr/>
          <p:nvPr/>
        </p:nvSpPr>
        <p:spPr>
          <a:xfrm>
            <a:off x="7260092" y="436614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D7365CF1-A79B-4539-A642-F319FE55622C}"/>
              </a:ext>
            </a:extLst>
          </p:cNvPr>
          <p:cNvSpPr/>
          <p:nvPr/>
        </p:nvSpPr>
        <p:spPr>
          <a:xfrm>
            <a:off x="-1328494" y="5183493"/>
            <a:ext cx="9415481" cy="11072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DCCDC9FD-BF45-448D-94A2-7F127C3E9367}"/>
              </a:ext>
            </a:extLst>
          </p:cNvPr>
          <p:cNvSpPr/>
          <p:nvPr/>
        </p:nvSpPr>
        <p:spPr>
          <a:xfrm>
            <a:off x="-1249904" y="528302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D1B1B5F2-6F13-4D2E-94D1-6DE891D9E6C4}"/>
              </a:ext>
            </a:extLst>
          </p:cNvPr>
          <p:cNvSpPr/>
          <p:nvPr/>
        </p:nvSpPr>
        <p:spPr>
          <a:xfrm>
            <a:off x="3370864" y="528302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2ADB9F24-6396-484F-9544-8E4BB5569C1D}"/>
              </a:ext>
            </a:extLst>
          </p:cNvPr>
          <p:cNvSpPr/>
          <p:nvPr/>
        </p:nvSpPr>
        <p:spPr>
          <a:xfrm>
            <a:off x="-1130052" y="537948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2E6D84CA-0FB3-4B28-8A2D-7B597797F605}"/>
              </a:ext>
            </a:extLst>
          </p:cNvPr>
          <p:cNvSpPr/>
          <p:nvPr/>
        </p:nvSpPr>
        <p:spPr>
          <a:xfrm>
            <a:off x="1060480" y="537948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6FE7A0C9-AA4B-4C70-88EA-27260F1BC1E4}"/>
              </a:ext>
            </a:extLst>
          </p:cNvPr>
          <p:cNvSpPr/>
          <p:nvPr/>
        </p:nvSpPr>
        <p:spPr>
          <a:xfrm>
            <a:off x="-1044652" y="547092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86C5CC41-D07E-44D9-A9EB-EAB6742FC6B4}"/>
              </a:ext>
            </a:extLst>
          </p:cNvPr>
          <p:cNvSpPr/>
          <p:nvPr/>
        </p:nvSpPr>
        <p:spPr>
          <a:xfrm>
            <a:off x="-34351" y="547092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EC7B6A59-B09E-43F4-A7E0-763E687B19B3}"/>
              </a:ext>
            </a:extLst>
          </p:cNvPr>
          <p:cNvSpPr/>
          <p:nvPr/>
        </p:nvSpPr>
        <p:spPr>
          <a:xfrm>
            <a:off x="-963769" y="554407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91D7E941-1450-4A41-8C8C-4A77A4678BC9}"/>
              </a:ext>
            </a:extLst>
          </p:cNvPr>
          <p:cNvSpPr/>
          <p:nvPr/>
        </p:nvSpPr>
        <p:spPr>
          <a:xfrm>
            <a:off x="-542768" y="554407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1EDE0F31-8537-4B5C-BDC6-A9AB6261D6D3}"/>
              </a:ext>
            </a:extLst>
          </p:cNvPr>
          <p:cNvSpPr/>
          <p:nvPr/>
        </p:nvSpPr>
        <p:spPr>
          <a:xfrm>
            <a:off x="49289" y="554201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307E68A6-E281-4213-8EE2-61608974F754}"/>
              </a:ext>
            </a:extLst>
          </p:cNvPr>
          <p:cNvSpPr/>
          <p:nvPr/>
        </p:nvSpPr>
        <p:spPr>
          <a:xfrm>
            <a:off x="470290" y="554201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9277A738-F294-4D31-96A8-D2354725E3A9}"/>
              </a:ext>
            </a:extLst>
          </p:cNvPr>
          <p:cNvSpPr/>
          <p:nvPr/>
        </p:nvSpPr>
        <p:spPr>
          <a:xfrm>
            <a:off x="1124382" y="546886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EA972AD4-4A16-4BA8-8D06-6E6F9DB85889}"/>
              </a:ext>
            </a:extLst>
          </p:cNvPr>
          <p:cNvSpPr/>
          <p:nvPr/>
        </p:nvSpPr>
        <p:spPr>
          <a:xfrm>
            <a:off x="2134683" y="546886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9F97CD70-EA29-4F9C-B260-A83D15094A8D}"/>
              </a:ext>
            </a:extLst>
          </p:cNvPr>
          <p:cNvSpPr/>
          <p:nvPr/>
        </p:nvSpPr>
        <p:spPr>
          <a:xfrm>
            <a:off x="1205265" y="554201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895EA352-BABE-41F1-92B9-DA5E9062CF86}"/>
              </a:ext>
            </a:extLst>
          </p:cNvPr>
          <p:cNvSpPr/>
          <p:nvPr/>
        </p:nvSpPr>
        <p:spPr>
          <a:xfrm>
            <a:off x="1626266" y="554201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838BC53E-3A3F-47E2-A765-8BC09C40931E}"/>
              </a:ext>
            </a:extLst>
          </p:cNvPr>
          <p:cNvSpPr/>
          <p:nvPr/>
        </p:nvSpPr>
        <p:spPr>
          <a:xfrm>
            <a:off x="2218323" y="553994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D06CE760-70CC-463A-8315-D5FE35874A65}"/>
              </a:ext>
            </a:extLst>
          </p:cNvPr>
          <p:cNvSpPr/>
          <p:nvPr/>
        </p:nvSpPr>
        <p:spPr>
          <a:xfrm>
            <a:off x="2639324" y="553994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F5DC6875-5347-40EB-AF3F-79AE3895FD76}"/>
              </a:ext>
            </a:extLst>
          </p:cNvPr>
          <p:cNvSpPr/>
          <p:nvPr/>
        </p:nvSpPr>
        <p:spPr>
          <a:xfrm>
            <a:off x="3490716" y="538754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9EBA1A73-FE21-4052-86F6-4EB5DBF6200F}"/>
              </a:ext>
            </a:extLst>
          </p:cNvPr>
          <p:cNvSpPr/>
          <p:nvPr/>
        </p:nvSpPr>
        <p:spPr>
          <a:xfrm>
            <a:off x="5681248" y="538754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18007F57-D179-4EE0-9DDB-5E3EB14924FC}"/>
              </a:ext>
            </a:extLst>
          </p:cNvPr>
          <p:cNvSpPr/>
          <p:nvPr/>
        </p:nvSpPr>
        <p:spPr>
          <a:xfrm>
            <a:off x="3576116" y="547898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4CBE706E-4860-46E1-989B-BCA49FD8045C}"/>
              </a:ext>
            </a:extLst>
          </p:cNvPr>
          <p:cNvSpPr/>
          <p:nvPr/>
        </p:nvSpPr>
        <p:spPr>
          <a:xfrm>
            <a:off x="4586417" y="547898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83C7B99C-C49B-4C94-8AB8-CB1F6BA35A99}"/>
              </a:ext>
            </a:extLst>
          </p:cNvPr>
          <p:cNvSpPr/>
          <p:nvPr/>
        </p:nvSpPr>
        <p:spPr>
          <a:xfrm>
            <a:off x="3656999" y="555214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B482A771-8A7D-4930-89A5-123B55214FC7}"/>
              </a:ext>
            </a:extLst>
          </p:cNvPr>
          <p:cNvSpPr/>
          <p:nvPr/>
        </p:nvSpPr>
        <p:spPr>
          <a:xfrm>
            <a:off x="4078000" y="555214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BCDC15D9-F1BE-4350-ABF6-98E8797E9F27}"/>
              </a:ext>
            </a:extLst>
          </p:cNvPr>
          <p:cNvSpPr/>
          <p:nvPr/>
        </p:nvSpPr>
        <p:spPr>
          <a:xfrm>
            <a:off x="4670057" y="555007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F2842B9E-52EF-4ABE-99BF-120BBB6E3F86}"/>
              </a:ext>
            </a:extLst>
          </p:cNvPr>
          <p:cNvSpPr/>
          <p:nvPr/>
        </p:nvSpPr>
        <p:spPr>
          <a:xfrm>
            <a:off x="5091058" y="555007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A09274E9-F9C7-49FF-98DE-7C48F0C4E061}"/>
              </a:ext>
            </a:extLst>
          </p:cNvPr>
          <p:cNvSpPr/>
          <p:nvPr/>
        </p:nvSpPr>
        <p:spPr>
          <a:xfrm>
            <a:off x="5745150" y="547692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D7658103-ED18-4FB0-A0CF-FBE0EBA7F1A2}"/>
              </a:ext>
            </a:extLst>
          </p:cNvPr>
          <p:cNvSpPr/>
          <p:nvPr/>
        </p:nvSpPr>
        <p:spPr>
          <a:xfrm>
            <a:off x="6755451" y="547692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70F26A9B-B5B7-4710-A2A1-25B3A9080794}"/>
              </a:ext>
            </a:extLst>
          </p:cNvPr>
          <p:cNvSpPr/>
          <p:nvPr/>
        </p:nvSpPr>
        <p:spPr>
          <a:xfrm>
            <a:off x="5826033" y="555007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3F27AD0B-E23E-4A49-AAC6-8799BD85864A}"/>
              </a:ext>
            </a:extLst>
          </p:cNvPr>
          <p:cNvSpPr/>
          <p:nvPr/>
        </p:nvSpPr>
        <p:spPr>
          <a:xfrm>
            <a:off x="6247034" y="555007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8AA1203E-4B09-44DB-8DC1-1F46014A9116}"/>
              </a:ext>
            </a:extLst>
          </p:cNvPr>
          <p:cNvSpPr/>
          <p:nvPr/>
        </p:nvSpPr>
        <p:spPr>
          <a:xfrm>
            <a:off x="6839091" y="554801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1C957114-D23D-4764-B948-44F955D2562B}"/>
              </a:ext>
            </a:extLst>
          </p:cNvPr>
          <p:cNvSpPr/>
          <p:nvPr/>
        </p:nvSpPr>
        <p:spPr>
          <a:xfrm>
            <a:off x="7260092" y="554801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9AFEE4D3-8807-4733-8D0C-DE1E8138872D}"/>
              </a:ext>
            </a:extLst>
          </p:cNvPr>
          <p:cNvGrpSpPr/>
          <p:nvPr/>
        </p:nvGrpSpPr>
        <p:grpSpPr>
          <a:xfrm>
            <a:off x="10897168" y="4439267"/>
            <a:ext cx="1649376" cy="1600422"/>
            <a:chOff x="9247792" y="3751369"/>
            <a:chExt cx="1649376" cy="1600422"/>
          </a:xfrm>
        </p:grpSpPr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56958215-132A-43C5-A0FB-46BD68C8E0B5}"/>
                </a:ext>
              </a:extLst>
            </p:cNvPr>
            <p:cNvSpPr/>
            <p:nvPr/>
          </p:nvSpPr>
          <p:spPr>
            <a:xfrm>
              <a:off x="9247792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5484FB76-9B29-4553-BA15-4F5323AA3F0B}"/>
                </a:ext>
              </a:extLst>
            </p:cNvPr>
            <p:cNvSpPr/>
            <p:nvPr/>
          </p:nvSpPr>
          <p:spPr>
            <a:xfrm>
              <a:off x="9660136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7779AC3F-AEA6-4FFE-80E3-F20358C5E380}"/>
                </a:ext>
              </a:extLst>
            </p:cNvPr>
            <p:cNvSpPr/>
            <p:nvPr/>
          </p:nvSpPr>
          <p:spPr>
            <a:xfrm>
              <a:off x="10072480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5B07FB51-5C07-409E-A597-4F8BB9A859A7}"/>
                </a:ext>
              </a:extLst>
            </p:cNvPr>
            <p:cNvSpPr/>
            <p:nvPr/>
          </p:nvSpPr>
          <p:spPr>
            <a:xfrm>
              <a:off x="10484824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3D4D1481-19B2-4141-9D34-CA8C8637ADEA}"/>
                </a:ext>
              </a:extLst>
            </p:cNvPr>
            <p:cNvSpPr/>
            <p:nvPr/>
          </p:nvSpPr>
          <p:spPr>
            <a:xfrm>
              <a:off x="9247792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F9CF40BD-4CFF-4EBB-A619-20C95AE8B593}"/>
                </a:ext>
              </a:extLst>
            </p:cNvPr>
            <p:cNvSpPr/>
            <p:nvPr/>
          </p:nvSpPr>
          <p:spPr>
            <a:xfrm>
              <a:off x="9660136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05987792-C5B9-40E2-9EE5-BE2D73F2E66E}"/>
                </a:ext>
              </a:extLst>
            </p:cNvPr>
            <p:cNvSpPr/>
            <p:nvPr/>
          </p:nvSpPr>
          <p:spPr>
            <a:xfrm>
              <a:off x="10072480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0A761BBF-EE04-4741-9870-660DFAE74B55}"/>
                </a:ext>
              </a:extLst>
            </p:cNvPr>
            <p:cNvSpPr/>
            <p:nvPr/>
          </p:nvSpPr>
          <p:spPr>
            <a:xfrm>
              <a:off x="10484824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013AC178-0C3C-4FE7-9719-CA60779FAD1F}"/>
                </a:ext>
              </a:extLst>
            </p:cNvPr>
            <p:cNvSpPr/>
            <p:nvPr/>
          </p:nvSpPr>
          <p:spPr>
            <a:xfrm>
              <a:off x="9247792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006E2C31-1B1B-4B85-9CDB-4CEB84499BA6}"/>
                </a:ext>
              </a:extLst>
            </p:cNvPr>
            <p:cNvSpPr/>
            <p:nvPr/>
          </p:nvSpPr>
          <p:spPr>
            <a:xfrm>
              <a:off x="9660136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49A251CB-2F4A-4A45-8F81-76F27D6881E2}"/>
                </a:ext>
              </a:extLst>
            </p:cNvPr>
            <p:cNvSpPr/>
            <p:nvPr/>
          </p:nvSpPr>
          <p:spPr>
            <a:xfrm>
              <a:off x="10072480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8BD27A3F-1B07-44D0-8534-4629CEC1979E}"/>
                </a:ext>
              </a:extLst>
            </p:cNvPr>
            <p:cNvSpPr/>
            <p:nvPr/>
          </p:nvSpPr>
          <p:spPr>
            <a:xfrm>
              <a:off x="10484824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CA142CE3-F14B-4578-B34A-96B3338CD1DF}"/>
                </a:ext>
              </a:extLst>
            </p:cNvPr>
            <p:cNvSpPr/>
            <p:nvPr/>
          </p:nvSpPr>
          <p:spPr>
            <a:xfrm>
              <a:off x="9247792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C4E7EC6D-1439-4098-935D-3CE9DEE565E5}"/>
                </a:ext>
              </a:extLst>
            </p:cNvPr>
            <p:cNvSpPr/>
            <p:nvPr/>
          </p:nvSpPr>
          <p:spPr>
            <a:xfrm>
              <a:off x="9660136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39D5A927-24D4-4279-AC9C-0F865378438D}"/>
                </a:ext>
              </a:extLst>
            </p:cNvPr>
            <p:cNvSpPr/>
            <p:nvPr/>
          </p:nvSpPr>
          <p:spPr>
            <a:xfrm>
              <a:off x="10072480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70AFFB84-28F2-4FDF-B255-4C828F3FFB59}"/>
                </a:ext>
              </a:extLst>
            </p:cNvPr>
            <p:cNvSpPr/>
            <p:nvPr/>
          </p:nvSpPr>
          <p:spPr>
            <a:xfrm>
              <a:off x="10484824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8C95B43-7EB2-41EE-81AC-1ABA6D6A8874}"/>
              </a:ext>
            </a:extLst>
          </p:cNvPr>
          <p:cNvSpPr txBox="1"/>
          <p:nvPr/>
        </p:nvSpPr>
        <p:spPr>
          <a:xfrm>
            <a:off x="9277873" y="602337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317E4ADC-53E3-4AF9-9C48-2089AA35554E}"/>
              </a:ext>
            </a:extLst>
          </p:cNvPr>
          <p:cNvSpPr txBox="1"/>
          <p:nvPr/>
        </p:nvSpPr>
        <p:spPr>
          <a:xfrm>
            <a:off x="10991804" y="602337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08" name="그룹 307">
            <a:extLst>
              <a:ext uri="{FF2B5EF4-FFF2-40B4-BE49-F238E27FC236}">
                <a16:creationId xmlns:a16="http://schemas.microsoft.com/office/drawing/2014/main" id="{23F2FE38-320B-4320-91D2-2CAA39A3F3A6}"/>
              </a:ext>
            </a:extLst>
          </p:cNvPr>
          <p:cNvGrpSpPr/>
          <p:nvPr/>
        </p:nvGrpSpPr>
        <p:grpSpPr>
          <a:xfrm>
            <a:off x="1704915" y="1287256"/>
            <a:ext cx="859536" cy="859536"/>
            <a:chOff x="914400" y="1402080"/>
            <a:chExt cx="859536" cy="859536"/>
          </a:xfrm>
        </p:grpSpPr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B55DA4A3-5DA2-4B5E-8BBF-BCD3DAAC7FBE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72E7CD4F-D697-44E2-B36F-7ADD485E0A12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0122241A-AA64-4F68-8546-EAC179155FD9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28C2F939-9E7A-45AD-8159-4F1CA1645F65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F905BAF6-1D6F-434C-AA8B-345DA8EF732A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74B98EE3-4CE3-4E8B-A424-5BA9A5EB4D38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23F46251-EFB2-4A9B-A510-2292D56D5CEB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4C6E6BF6-37F1-4DAF-A294-236F9C2DAD86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C91D179B-8D09-472C-AADD-219E16FE702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8" name="TextBox 317">
            <a:extLst>
              <a:ext uri="{FF2B5EF4-FFF2-40B4-BE49-F238E27FC236}">
                <a16:creationId xmlns:a16="http://schemas.microsoft.com/office/drawing/2014/main" id="{8DE14C3A-07D3-4214-9B44-6934820952E5}"/>
              </a:ext>
            </a:extLst>
          </p:cNvPr>
          <p:cNvSpPr txBox="1"/>
          <p:nvPr/>
        </p:nvSpPr>
        <p:spPr>
          <a:xfrm>
            <a:off x="1845123" y="933688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19" name="그룹 318">
            <a:extLst>
              <a:ext uri="{FF2B5EF4-FFF2-40B4-BE49-F238E27FC236}">
                <a16:creationId xmlns:a16="http://schemas.microsoft.com/office/drawing/2014/main" id="{56909A81-B64F-4CA6-ACC8-5991B73449FD}"/>
              </a:ext>
            </a:extLst>
          </p:cNvPr>
          <p:cNvGrpSpPr/>
          <p:nvPr/>
        </p:nvGrpSpPr>
        <p:grpSpPr>
          <a:xfrm>
            <a:off x="3989174" y="1311045"/>
            <a:ext cx="573024" cy="573024"/>
            <a:chOff x="3198659" y="1425869"/>
            <a:chExt cx="573024" cy="573024"/>
          </a:xfrm>
        </p:grpSpPr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DE5740A-5E9F-4393-B19C-145FD2F1579D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1CE5AD2B-4991-40D2-A9E5-E60E877C8DD4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3CB220E0-F4DE-4CDE-8116-D3A0F80CC3F7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76F21899-7D94-4C2B-9CA9-83F8C78284D3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4" name="TextBox 323">
            <a:extLst>
              <a:ext uri="{FF2B5EF4-FFF2-40B4-BE49-F238E27FC236}">
                <a16:creationId xmlns:a16="http://schemas.microsoft.com/office/drawing/2014/main" id="{101689F9-3794-47B9-ADD6-6F586D35C6AF}"/>
              </a:ext>
            </a:extLst>
          </p:cNvPr>
          <p:cNvSpPr txBox="1"/>
          <p:nvPr/>
        </p:nvSpPr>
        <p:spPr>
          <a:xfrm>
            <a:off x="3808905" y="933688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478C535C-A983-4DAB-9D42-FD3E574319E1}"/>
              </a:ext>
            </a:extLst>
          </p:cNvPr>
          <p:cNvSpPr txBox="1"/>
          <p:nvPr/>
        </p:nvSpPr>
        <p:spPr>
          <a:xfrm>
            <a:off x="6376928" y="933688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8C964E6B-348D-498F-A818-0EE800274E60}"/>
              </a:ext>
            </a:extLst>
          </p:cNvPr>
          <p:cNvGrpSpPr/>
          <p:nvPr/>
        </p:nvGrpSpPr>
        <p:grpSpPr>
          <a:xfrm>
            <a:off x="747655" y="1282484"/>
            <a:ext cx="859536" cy="859536"/>
            <a:chOff x="914400" y="1402080"/>
            <a:chExt cx="859536" cy="859536"/>
          </a:xfrm>
        </p:grpSpPr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2561A756-E30C-4488-84B8-5059502779EF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94332732-A85C-460C-932D-5D0835A94E00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65DE63BF-3A80-4D70-AE60-DF98D4BB7D13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A674DC9A-B9E5-45B7-95F6-B686218DBBED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73B8BA59-D896-4A4E-BC00-096719E49CF0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3DAC4578-9910-4620-9AD6-78B69D78066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9DFB9989-C1C7-40BF-9781-23AD01A23DF5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D610CA7-5204-423B-AAD2-3684C4532A27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3482A118-23E1-4177-B09E-FA15AAD62F99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41" name="그룹 340">
            <a:extLst>
              <a:ext uri="{FF2B5EF4-FFF2-40B4-BE49-F238E27FC236}">
                <a16:creationId xmlns:a16="http://schemas.microsoft.com/office/drawing/2014/main" id="{36113677-0C9E-40CF-A889-1734154A85F7}"/>
              </a:ext>
            </a:extLst>
          </p:cNvPr>
          <p:cNvGrpSpPr/>
          <p:nvPr/>
        </p:nvGrpSpPr>
        <p:grpSpPr>
          <a:xfrm>
            <a:off x="3885758" y="1449265"/>
            <a:ext cx="573024" cy="573024"/>
            <a:chOff x="3198659" y="1425869"/>
            <a:chExt cx="573024" cy="573024"/>
          </a:xfrm>
        </p:grpSpPr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147BCF00-6100-4548-9721-2A670D0431C4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20D4E6EB-B7BF-4253-BA59-E57D8872BB1A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D39A4141-D84F-46F3-A7D0-9DB710211BB4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C6C7BDD-B5EE-40BD-8EA0-456688BBCC30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66D195FB-1A35-493F-A101-835E677C2BC1}"/>
              </a:ext>
            </a:extLst>
          </p:cNvPr>
          <p:cNvSpPr/>
          <p:nvPr/>
        </p:nvSpPr>
        <p:spPr>
          <a:xfrm>
            <a:off x="767208" y="1282484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3CEF739D-056B-4977-9557-E321C837113B}"/>
              </a:ext>
            </a:extLst>
          </p:cNvPr>
          <p:cNvSpPr/>
          <p:nvPr/>
        </p:nvSpPr>
        <p:spPr>
          <a:xfrm>
            <a:off x="1731725" y="1315496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48" name="그룹 347">
            <a:extLst>
              <a:ext uri="{FF2B5EF4-FFF2-40B4-BE49-F238E27FC236}">
                <a16:creationId xmlns:a16="http://schemas.microsoft.com/office/drawing/2014/main" id="{C7010B4A-F947-4533-AD88-FE1E5175ADEB}"/>
              </a:ext>
            </a:extLst>
          </p:cNvPr>
          <p:cNvGrpSpPr/>
          <p:nvPr/>
        </p:nvGrpSpPr>
        <p:grpSpPr>
          <a:xfrm>
            <a:off x="6311505" y="1355817"/>
            <a:ext cx="887891" cy="887891"/>
            <a:chOff x="5705856" y="1448622"/>
            <a:chExt cx="573024" cy="573024"/>
          </a:xfrm>
        </p:grpSpPr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55FDCF1A-0FC2-408B-8D9A-FE0BBE292C35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96B29DC4-0FD2-40E1-93B3-E7F3E8670EC2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06200491-F4B3-4A0F-A5AB-E21662292C7C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80828091-3F8C-4D73-B9DF-78CFD03DBF43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9467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31008" y="5566854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2726069" y="4328972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311894" y="1072532"/>
            <a:ext cx="5852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직선 방정식으로는 해결할 수 없다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3999798" y="4303299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2B458C2F-5630-40F6-BFB1-DCD36463B791}"/>
              </a:ext>
            </a:extLst>
          </p:cNvPr>
          <p:cNvSpPr/>
          <p:nvPr/>
        </p:nvSpPr>
        <p:spPr>
          <a:xfrm>
            <a:off x="3999798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2454D7-D6F9-4F15-A637-DAFC57D6A093}"/>
              </a:ext>
            </a:extLst>
          </p:cNvPr>
          <p:cNvSpPr txBox="1"/>
          <p:nvPr/>
        </p:nvSpPr>
        <p:spPr>
          <a:xfrm>
            <a:off x="7099139" y="3671711"/>
            <a:ext cx="69442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a=5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a=5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E7603D-07DE-42CC-A148-853179807F66}"/>
              </a:ext>
            </a:extLst>
          </p:cNvPr>
          <p:cNvSpPr txBox="1"/>
          <p:nvPr/>
        </p:nvSpPr>
        <p:spPr>
          <a:xfrm>
            <a:off x="8307772" y="3671711"/>
            <a:ext cx="12041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a=a^6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0011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0110 ^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0101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0110 ^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06629F-1286-4370-9DC6-8AC08E878DBC}"/>
              </a:ext>
            </a:extLst>
          </p:cNvPr>
          <p:cNvSpPr txBox="1"/>
          <p:nvPr/>
        </p:nvSpPr>
        <p:spPr>
          <a:xfrm>
            <a:off x="9956243" y="3671711"/>
            <a:ext cx="12041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0011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0101 ^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-----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0110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D8BF482-73A3-468D-93C4-D584BED7211D}"/>
              </a:ext>
            </a:extLst>
          </p:cNvPr>
          <p:cNvCxnSpPr/>
          <p:nvPr/>
        </p:nvCxnSpPr>
        <p:spPr>
          <a:xfrm>
            <a:off x="2478521" y="3429000"/>
            <a:ext cx="2880259" cy="28802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071225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필터가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50192" y="290280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1979802"/>
            <a:ext cx="58991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2393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277917" y="5763694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131164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617D98F5-4DC5-496C-A8D4-8F6B3DFC83CE}"/>
              </a:ext>
            </a:extLst>
          </p:cNvPr>
          <p:cNvSpPr/>
          <p:nvPr/>
        </p:nvSpPr>
        <p:spPr>
          <a:xfrm>
            <a:off x="4340905" y="258787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0D84CD77-CBF5-48D5-A402-42E578BEAC2A}"/>
              </a:ext>
            </a:extLst>
          </p:cNvPr>
          <p:cNvSpPr/>
          <p:nvPr/>
        </p:nvSpPr>
        <p:spPr>
          <a:xfrm>
            <a:off x="4331618" y="227294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05AC7D9-A474-4AD9-96AC-E39BA09F2DBE}"/>
              </a:ext>
            </a:extLst>
          </p:cNvPr>
          <p:cNvSpPr/>
          <p:nvPr/>
        </p:nvSpPr>
        <p:spPr>
          <a:xfrm rot="5400000">
            <a:off x="3362416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798F8A-07D3-40C1-AB95-0C12C2657044}"/>
              </a:ext>
            </a:extLst>
          </p:cNvPr>
          <p:cNvSpPr/>
          <p:nvPr/>
        </p:nvSpPr>
        <p:spPr>
          <a:xfrm rot="5400000">
            <a:off x="3593668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7B614E3-C451-4F1F-A239-3A321CB25244}"/>
              </a:ext>
            </a:extLst>
          </p:cNvPr>
          <p:cNvSpPr/>
          <p:nvPr/>
        </p:nvSpPr>
        <p:spPr>
          <a:xfrm rot="5400000">
            <a:off x="6041562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8098E80-B825-4F5E-9DAF-D3546153B24C}"/>
              </a:ext>
            </a:extLst>
          </p:cNvPr>
          <p:cNvSpPr/>
          <p:nvPr/>
        </p:nvSpPr>
        <p:spPr>
          <a:xfrm rot="5400000">
            <a:off x="6279755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19F32D0-7088-49ED-AD04-967959E21AB2}"/>
              </a:ext>
            </a:extLst>
          </p:cNvPr>
          <p:cNvSpPr/>
          <p:nvPr/>
        </p:nvSpPr>
        <p:spPr>
          <a:xfrm rot="5400000">
            <a:off x="6517948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AD7CFD-515C-46F2-BC61-0CA0D93AAE82}"/>
              </a:ext>
            </a:extLst>
          </p:cNvPr>
          <p:cNvSpPr txBox="1"/>
          <p:nvPr/>
        </p:nvSpPr>
        <p:spPr>
          <a:xfrm>
            <a:off x="1973248" y="589263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8841E3-81A6-488E-BA3A-E73CB5A5ED56}"/>
              </a:ext>
            </a:extLst>
          </p:cNvPr>
          <p:cNvSpPr txBox="1"/>
          <p:nvPr/>
        </p:nvSpPr>
        <p:spPr>
          <a:xfrm>
            <a:off x="2652339" y="589263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C0E3C83-D464-4784-8D59-85623FC39A6D}"/>
              </a:ext>
            </a:extLst>
          </p:cNvPr>
          <p:cNvSpPr txBox="1"/>
          <p:nvPr/>
        </p:nvSpPr>
        <p:spPr>
          <a:xfrm>
            <a:off x="5372582" y="2963957"/>
            <a:ext cx="5829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3CFDE6-CEC7-4BA0-BD17-D1109620617A}"/>
              </a:ext>
            </a:extLst>
          </p:cNvPr>
          <p:cNvSpPr txBox="1"/>
          <p:nvPr/>
        </p:nvSpPr>
        <p:spPr>
          <a:xfrm>
            <a:off x="6588980" y="3348677"/>
            <a:ext cx="2441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)=&gt;(1,2,2,3)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3507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958631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필터가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796512" y="1789353"/>
            <a:ext cx="940848" cy="940848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50192" y="290280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1979802"/>
            <a:ext cx="58991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710891" y="638751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2393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42499" y="613794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131164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617D98F5-4DC5-496C-A8D4-8F6B3DFC83CE}"/>
              </a:ext>
            </a:extLst>
          </p:cNvPr>
          <p:cNvSpPr/>
          <p:nvPr/>
        </p:nvSpPr>
        <p:spPr>
          <a:xfrm>
            <a:off x="4340905" y="258787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0D84CD77-CBF5-48D5-A402-42E578BEAC2A}"/>
              </a:ext>
            </a:extLst>
          </p:cNvPr>
          <p:cNvSpPr/>
          <p:nvPr/>
        </p:nvSpPr>
        <p:spPr>
          <a:xfrm>
            <a:off x="4331618" y="227294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05AC7D9-A474-4AD9-96AC-E39BA09F2DBE}"/>
              </a:ext>
            </a:extLst>
          </p:cNvPr>
          <p:cNvSpPr/>
          <p:nvPr/>
        </p:nvSpPr>
        <p:spPr>
          <a:xfrm rot="5400000">
            <a:off x="3362416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798F8A-07D3-40C1-AB95-0C12C2657044}"/>
              </a:ext>
            </a:extLst>
          </p:cNvPr>
          <p:cNvSpPr/>
          <p:nvPr/>
        </p:nvSpPr>
        <p:spPr>
          <a:xfrm rot="5400000">
            <a:off x="3593668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정육면체 39">
            <a:extLst>
              <a:ext uri="{FF2B5EF4-FFF2-40B4-BE49-F238E27FC236}">
                <a16:creationId xmlns:a16="http://schemas.microsoft.com/office/drawing/2014/main" id="{1A0CB0F2-9A5D-423A-92AC-05E7829E0221}"/>
              </a:ext>
            </a:extLst>
          </p:cNvPr>
          <p:cNvSpPr/>
          <p:nvPr/>
        </p:nvSpPr>
        <p:spPr>
          <a:xfrm>
            <a:off x="1742252" y="1789352"/>
            <a:ext cx="940848" cy="940848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20008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772E0E5-9A86-4F33-8CA3-84F597C49FAD}"/>
              </a:ext>
            </a:extLst>
          </p:cNvPr>
          <p:cNvSpPr/>
          <p:nvPr/>
        </p:nvSpPr>
        <p:spPr>
          <a:xfrm>
            <a:off x="790102" y="5444442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579D5F7-3FCE-4827-9590-8FAFF784A899}"/>
              </a:ext>
            </a:extLst>
          </p:cNvPr>
          <p:cNvSpPr/>
          <p:nvPr/>
        </p:nvSpPr>
        <p:spPr>
          <a:xfrm>
            <a:off x="790101" y="5673094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94CD345-6988-4D6C-8150-5364F490AA22}"/>
              </a:ext>
            </a:extLst>
          </p:cNvPr>
          <p:cNvSpPr/>
          <p:nvPr/>
        </p:nvSpPr>
        <p:spPr>
          <a:xfrm>
            <a:off x="790100" y="5901747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38E7EA7-245C-4D2C-8C95-43113AFC33BB}"/>
              </a:ext>
            </a:extLst>
          </p:cNvPr>
          <p:cNvSpPr/>
          <p:nvPr/>
        </p:nvSpPr>
        <p:spPr>
          <a:xfrm>
            <a:off x="790099" y="6130399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1F78E1D-F830-49CF-942B-CBFA27911C07}"/>
              </a:ext>
            </a:extLst>
          </p:cNvPr>
          <p:cNvSpPr/>
          <p:nvPr/>
        </p:nvSpPr>
        <p:spPr>
          <a:xfrm rot="5400000">
            <a:off x="5675591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4FFDC9A-D714-49FF-B96B-60B96DD00B82}"/>
              </a:ext>
            </a:extLst>
          </p:cNvPr>
          <p:cNvSpPr/>
          <p:nvPr/>
        </p:nvSpPr>
        <p:spPr>
          <a:xfrm rot="5400000">
            <a:off x="5906843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EDC3D97-094A-4467-BE5F-2563049AD3AF}"/>
              </a:ext>
            </a:extLst>
          </p:cNvPr>
          <p:cNvSpPr/>
          <p:nvPr/>
        </p:nvSpPr>
        <p:spPr>
          <a:xfrm rot="5400000">
            <a:off x="6138095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444705-5B24-4C23-A931-0C14D49510DD}"/>
              </a:ext>
            </a:extLst>
          </p:cNvPr>
          <p:cNvSpPr txBox="1"/>
          <p:nvPr/>
        </p:nvSpPr>
        <p:spPr>
          <a:xfrm>
            <a:off x="5372582" y="2963957"/>
            <a:ext cx="5829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88249DA-9189-4185-88E2-869D11134024}"/>
              </a:ext>
            </a:extLst>
          </p:cNvPr>
          <p:cNvSpPr txBox="1"/>
          <p:nvPr/>
        </p:nvSpPr>
        <p:spPr>
          <a:xfrm>
            <a:off x="6588980" y="3348677"/>
            <a:ext cx="3993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(8,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)=&gt;(2,2,2,3)=&gt;(2,3,2,2)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822014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B609D60-84DC-4DFC-BBC9-4DF65DE65388}"/>
              </a:ext>
            </a:extLst>
          </p:cNvPr>
          <p:cNvGrpSpPr/>
          <p:nvPr/>
        </p:nvGrpSpPr>
        <p:grpSpPr>
          <a:xfrm>
            <a:off x="124297" y="1454225"/>
            <a:ext cx="859536" cy="859536"/>
            <a:chOff x="914400" y="1402080"/>
            <a:chExt cx="859536" cy="85953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FFFB51C-2FE6-444A-9336-4800B59CAA77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64DCCA4-66E8-4914-9498-2F79B7649396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410650-211E-4E2C-9F19-5C041D1AE64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DCD579-5ED1-4FBA-B262-D3EA4F5CDCF7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A08D16E-DDE2-445C-8E38-9D7D812C1499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D6E5B72-A6E3-4F9F-A15A-D339AC35B73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9BDA30-F6A5-427F-A460-DFFB9E5544E4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5A2CB3-2842-4468-B7D7-50B9B6AF441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06562AA-A4B5-4092-821A-D1C9178171A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9453983-EEC1-4678-ABAC-A8C57BC0C76F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CC5E25-8381-428C-9F31-ABD7325B870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3F2003-B253-45FF-8782-57A118A5380F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1008296-9244-4123-ADA2-8CD6219E81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CCF8A-8642-48E9-BE5D-F309B5803641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120436" y="2900687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1120436" y="3208839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1120436" y="3524151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1120436" y="382106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729B827-93BD-4C48-9062-6AB3FC2EFA81}"/>
              </a:ext>
            </a:extLst>
          </p:cNvPr>
          <p:cNvGrpSpPr/>
          <p:nvPr/>
        </p:nvGrpSpPr>
        <p:grpSpPr>
          <a:xfrm>
            <a:off x="-800906" y="1454225"/>
            <a:ext cx="859536" cy="859536"/>
            <a:chOff x="914400" y="1402080"/>
            <a:chExt cx="859536" cy="85953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72DCA910-E058-4D12-96FC-772253482B53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94D013B-5CD9-483E-899A-49B2FFC0A2B1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7614578-FAF4-4175-9A07-76DC3801DF6A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DE5701B-B26B-4002-81E5-E22E4C8CEFE2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5906F87-576D-419D-8A5A-D5B64F94BC0D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559EECB-2C24-4A25-A164-BFF023C9086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41BD1436-843B-4F06-AE75-6CA4178C4E2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D0587678-7B6C-437F-8FFB-4A0302E19952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C6FA4BF-5400-4065-A4A7-CDA8FB08445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6B6927A-8041-49DF-BFA5-23C7A70035E9}"/>
              </a:ext>
            </a:extLst>
          </p:cNvPr>
          <p:cNvGrpSpPr/>
          <p:nvPr/>
        </p:nvGrpSpPr>
        <p:grpSpPr>
          <a:xfrm>
            <a:off x="3095243" y="1564089"/>
            <a:ext cx="573024" cy="573024"/>
            <a:chOff x="3198659" y="1425869"/>
            <a:chExt cx="573024" cy="57302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AA792CC-064F-43AD-B998-856D5FAA01E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91347F4-46B6-42A2-9C0B-BA9FB9BBC0D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847BEA5-3824-45A5-80FA-B2F5F0135FD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80E06E1-51D6-4E97-BE65-66E4F45238F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455383" y="4350315"/>
            <a:ext cx="4815825" cy="1212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501103" y="4392987"/>
            <a:ext cx="4721337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555952" y="4441216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2866336" y="4441216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615878" y="4489445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1711144" y="4489445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658578" y="453516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1163729" y="453516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699020" y="457174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909520" y="457174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1205549" y="457070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1416049" y="457070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1743095" y="4534133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2248246" y="4534133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1783537" y="457070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1994037" y="457070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2290066" y="4569677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2500566" y="4569677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2926262" y="4493477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4021528" y="4493477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2968962" y="4539197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3474113" y="4539197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3009404" y="4575773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3219904" y="4575773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3515933" y="457474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3726433" y="457474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4053479" y="453816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4558630" y="453816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4093921" y="457474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4304421" y="457474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4600450" y="457370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4810950" y="457370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A4EC8B7-DD0A-4995-A4B8-F2A15E484683}"/>
              </a:ext>
            </a:extLst>
          </p:cNvPr>
          <p:cNvSpPr/>
          <p:nvPr/>
        </p:nvSpPr>
        <p:spPr>
          <a:xfrm>
            <a:off x="501103" y="4971904"/>
            <a:ext cx="4721337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B5D077-34DD-4942-9BCF-2D8B1B35FD23}"/>
              </a:ext>
            </a:extLst>
          </p:cNvPr>
          <p:cNvSpPr/>
          <p:nvPr/>
        </p:nvSpPr>
        <p:spPr>
          <a:xfrm>
            <a:off x="555952" y="5020133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0702FB3-3187-4C6F-B813-16519D905689}"/>
              </a:ext>
            </a:extLst>
          </p:cNvPr>
          <p:cNvSpPr/>
          <p:nvPr/>
        </p:nvSpPr>
        <p:spPr>
          <a:xfrm>
            <a:off x="2866336" y="5020133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1034E1E-1402-4BFF-A69D-2757F851F68C}"/>
              </a:ext>
            </a:extLst>
          </p:cNvPr>
          <p:cNvSpPr/>
          <p:nvPr/>
        </p:nvSpPr>
        <p:spPr>
          <a:xfrm>
            <a:off x="615878" y="5068362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5206589-09A9-422B-B510-D96C680A919B}"/>
              </a:ext>
            </a:extLst>
          </p:cNvPr>
          <p:cNvSpPr/>
          <p:nvPr/>
        </p:nvSpPr>
        <p:spPr>
          <a:xfrm>
            <a:off x="1711144" y="5068362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0CCEDE6-32E0-4611-AF19-D49F9DE8F450}"/>
              </a:ext>
            </a:extLst>
          </p:cNvPr>
          <p:cNvSpPr/>
          <p:nvPr/>
        </p:nvSpPr>
        <p:spPr>
          <a:xfrm>
            <a:off x="658578" y="511408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6FCB11-B509-425B-A406-DF6E20C3B428}"/>
              </a:ext>
            </a:extLst>
          </p:cNvPr>
          <p:cNvSpPr/>
          <p:nvPr/>
        </p:nvSpPr>
        <p:spPr>
          <a:xfrm>
            <a:off x="1163729" y="511408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08C0488-0F0A-422C-982A-9645E13EF836}"/>
              </a:ext>
            </a:extLst>
          </p:cNvPr>
          <p:cNvSpPr/>
          <p:nvPr/>
        </p:nvSpPr>
        <p:spPr>
          <a:xfrm>
            <a:off x="699020" y="515065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87E7469-A597-4621-9636-009D2B7E0FA7}"/>
              </a:ext>
            </a:extLst>
          </p:cNvPr>
          <p:cNvSpPr/>
          <p:nvPr/>
        </p:nvSpPr>
        <p:spPr>
          <a:xfrm>
            <a:off x="909520" y="515065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207479B-F86E-4BD9-8705-D020F5F1723F}"/>
              </a:ext>
            </a:extLst>
          </p:cNvPr>
          <p:cNvSpPr/>
          <p:nvPr/>
        </p:nvSpPr>
        <p:spPr>
          <a:xfrm>
            <a:off x="1205549" y="514962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F3817E1-3BDD-4F66-86C0-B7EE718C9684}"/>
              </a:ext>
            </a:extLst>
          </p:cNvPr>
          <p:cNvSpPr/>
          <p:nvPr/>
        </p:nvSpPr>
        <p:spPr>
          <a:xfrm>
            <a:off x="1416049" y="514962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24B127B-4B82-46C2-9A4B-4ABD1097D83B}"/>
              </a:ext>
            </a:extLst>
          </p:cNvPr>
          <p:cNvSpPr/>
          <p:nvPr/>
        </p:nvSpPr>
        <p:spPr>
          <a:xfrm>
            <a:off x="1743095" y="5113050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B349B79-365F-4EA7-A3EA-7CEF607F5097}"/>
              </a:ext>
            </a:extLst>
          </p:cNvPr>
          <p:cNvSpPr/>
          <p:nvPr/>
        </p:nvSpPr>
        <p:spPr>
          <a:xfrm>
            <a:off x="2248246" y="5113050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31C69BA-39D9-4356-9FD0-2B7E26A19EEC}"/>
              </a:ext>
            </a:extLst>
          </p:cNvPr>
          <p:cNvSpPr/>
          <p:nvPr/>
        </p:nvSpPr>
        <p:spPr>
          <a:xfrm>
            <a:off x="1783537" y="514962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EECE34B-E5FA-4267-A636-B44F4796B898}"/>
              </a:ext>
            </a:extLst>
          </p:cNvPr>
          <p:cNvSpPr/>
          <p:nvPr/>
        </p:nvSpPr>
        <p:spPr>
          <a:xfrm>
            <a:off x="1994037" y="514962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89312A5-A783-4C72-95F2-5245E0EB0D7A}"/>
              </a:ext>
            </a:extLst>
          </p:cNvPr>
          <p:cNvSpPr/>
          <p:nvPr/>
        </p:nvSpPr>
        <p:spPr>
          <a:xfrm>
            <a:off x="2290066" y="5148594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079FBFF-866B-4D90-ADA4-A68A55C721DD}"/>
              </a:ext>
            </a:extLst>
          </p:cNvPr>
          <p:cNvSpPr/>
          <p:nvPr/>
        </p:nvSpPr>
        <p:spPr>
          <a:xfrm>
            <a:off x="2500566" y="5148594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46E0260-4C44-4E00-94FB-98A3463AECE4}"/>
              </a:ext>
            </a:extLst>
          </p:cNvPr>
          <p:cNvSpPr/>
          <p:nvPr/>
        </p:nvSpPr>
        <p:spPr>
          <a:xfrm>
            <a:off x="2926262" y="5072394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ABF2FAB-94B1-4918-938C-58DFB3387880}"/>
              </a:ext>
            </a:extLst>
          </p:cNvPr>
          <p:cNvSpPr/>
          <p:nvPr/>
        </p:nvSpPr>
        <p:spPr>
          <a:xfrm>
            <a:off x="4021528" y="5072394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E612735-0A69-42B9-BC2B-0A77232B94B8}"/>
              </a:ext>
            </a:extLst>
          </p:cNvPr>
          <p:cNvSpPr/>
          <p:nvPr/>
        </p:nvSpPr>
        <p:spPr>
          <a:xfrm>
            <a:off x="2968962" y="5118114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DC35B0F-3A0A-4EA9-BA95-8DE1BA748220}"/>
              </a:ext>
            </a:extLst>
          </p:cNvPr>
          <p:cNvSpPr/>
          <p:nvPr/>
        </p:nvSpPr>
        <p:spPr>
          <a:xfrm>
            <a:off x="3474113" y="5118114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14FAB23-FBA5-462A-A635-7A9D184CFCD2}"/>
              </a:ext>
            </a:extLst>
          </p:cNvPr>
          <p:cNvSpPr/>
          <p:nvPr/>
        </p:nvSpPr>
        <p:spPr>
          <a:xfrm>
            <a:off x="3009404" y="5154690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19ACDA3-B47E-4FC8-B0D1-92EC1BF9EF3E}"/>
              </a:ext>
            </a:extLst>
          </p:cNvPr>
          <p:cNvSpPr/>
          <p:nvPr/>
        </p:nvSpPr>
        <p:spPr>
          <a:xfrm>
            <a:off x="3219904" y="5154690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1B36A0A-F2B0-4333-AAC5-86FB0A4CBA07}"/>
              </a:ext>
            </a:extLst>
          </p:cNvPr>
          <p:cNvSpPr/>
          <p:nvPr/>
        </p:nvSpPr>
        <p:spPr>
          <a:xfrm>
            <a:off x="3515933" y="515365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8FAB894-FF51-4E07-9D7E-EF497F1C473F}"/>
              </a:ext>
            </a:extLst>
          </p:cNvPr>
          <p:cNvSpPr/>
          <p:nvPr/>
        </p:nvSpPr>
        <p:spPr>
          <a:xfrm>
            <a:off x="3726433" y="515365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4092826-55AE-4CD4-8F5E-14C8C8BF5CC2}"/>
              </a:ext>
            </a:extLst>
          </p:cNvPr>
          <p:cNvSpPr/>
          <p:nvPr/>
        </p:nvSpPr>
        <p:spPr>
          <a:xfrm>
            <a:off x="4053479" y="511708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39CCDB1-48CA-48AF-8A70-0623F74A80FF}"/>
              </a:ext>
            </a:extLst>
          </p:cNvPr>
          <p:cNvSpPr/>
          <p:nvPr/>
        </p:nvSpPr>
        <p:spPr>
          <a:xfrm>
            <a:off x="4558630" y="511708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FD8BB65-E7F4-44EF-91D5-07C0A61F68BF}"/>
              </a:ext>
            </a:extLst>
          </p:cNvPr>
          <p:cNvSpPr/>
          <p:nvPr/>
        </p:nvSpPr>
        <p:spPr>
          <a:xfrm>
            <a:off x="4093921" y="515365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CD06968-5C37-42A0-8484-E998ECDD4BCF}"/>
              </a:ext>
            </a:extLst>
          </p:cNvPr>
          <p:cNvSpPr/>
          <p:nvPr/>
        </p:nvSpPr>
        <p:spPr>
          <a:xfrm>
            <a:off x="4304421" y="515365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138686-25D4-4D7C-B3D5-9B88C11F00AE}"/>
              </a:ext>
            </a:extLst>
          </p:cNvPr>
          <p:cNvSpPr/>
          <p:nvPr/>
        </p:nvSpPr>
        <p:spPr>
          <a:xfrm>
            <a:off x="4600450" y="515262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87ADA251-C8CC-4D40-AD00-1CEDB9772879}"/>
              </a:ext>
            </a:extLst>
          </p:cNvPr>
          <p:cNvSpPr/>
          <p:nvPr/>
        </p:nvSpPr>
        <p:spPr>
          <a:xfrm>
            <a:off x="4810950" y="515262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D1C11963-5060-4AD4-877A-804CA34495EC}"/>
              </a:ext>
            </a:extLst>
          </p:cNvPr>
          <p:cNvGrpSpPr/>
          <p:nvPr/>
        </p:nvGrpSpPr>
        <p:grpSpPr>
          <a:xfrm>
            <a:off x="155234" y="2575771"/>
            <a:ext cx="859536" cy="859536"/>
            <a:chOff x="914400" y="1402080"/>
            <a:chExt cx="859536" cy="859536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F05E2C9-E903-4321-8B4E-BB9EC567E5F1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DD1AB67-4F39-46DC-BFBB-3554C3ADFFAE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CA777FE8-67B6-4446-A622-0504D36EF51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9F61DB0-1FB1-47E7-B2DC-DF62A8C7E414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8BD9E5CE-F692-4C91-805D-5B0C241DAA94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03E50E08-D777-4D1D-8C46-C514D60030E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4EA320E-2F65-415D-A80B-30B782C5E8D6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E7E9A5D-042D-45E4-9C64-C3A5DAD1558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35D5C285-17FC-4789-B5E3-3021C4E076C4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3B9285DC-F177-4DEC-8BF9-18C66B9CAAEF}"/>
              </a:ext>
            </a:extLst>
          </p:cNvPr>
          <p:cNvGrpSpPr/>
          <p:nvPr/>
        </p:nvGrpSpPr>
        <p:grpSpPr>
          <a:xfrm>
            <a:off x="-781275" y="2567682"/>
            <a:ext cx="859536" cy="859536"/>
            <a:chOff x="914400" y="1402080"/>
            <a:chExt cx="859536" cy="859536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727FA7D1-C2EC-4529-8012-1CC485569586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F837FEA-4A0C-4F48-93B8-86D0BE05B41E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09F27668-8DBB-4528-8588-681DEF1C1D4C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878C2D0-FC01-48DF-AF75-79DAD68771AC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B5E3C960-2621-4A52-AFF1-808230166D5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4E1A1BF6-AC0F-47C8-9705-0B7D1530E2A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F121C31-8A5C-4ED5-9802-7D8E067EC6B2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5E66D81D-0A81-4982-9090-9FC870D8EE08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9A0F5791-D358-4AAD-96D0-F969D62FE406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8B9AA270-F2EA-41B0-B7A5-68DDC723C4B7}"/>
              </a:ext>
            </a:extLst>
          </p:cNvPr>
          <p:cNvGrpSpPr/>
          <p:nvPr/>
        </p:nvGrpSpPr>
        <p:grpSpPr>
          <a:xfrm>
            <a:off x="3925754" y="1419510"/>
            <a:ext cx="573024" cy="573024"/>
            <a:chOff x="3198659" y="1425869"/>
            <a:chExt cx="573024" cy="573024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EE2761F0-6236-4EB3-B145-17594F5DC8FC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629C1CE-9BE6-41B8-8C3C-B188829E4A5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980EBA54-36D7-49B2-9895-4BCF9AB7E379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AD40682-E0D5-4322-876F-5E0AA708AA74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6CEF646C-2CB3-44EF-A436-3F3D11F5E1C4}"/>
              </a:ext>
            </a:extLst>
          </p:cNvPr>
          <p:cNvGrpSpPr/>
          <p:nvPr/>
        </p:nvGrpSpPr>
        <p:grpSpPr>
          <a:xfrm>
            <a:off x="3822338" y="1557730"/>
            <a:ext cx="573024" cy="573024"/>
            <a:chOff x="3198659" y="1425869"/>
            <a:chExt cx="573024" cy="573024"/>
          </a:xfrm>
        </p:grpSpPr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E921796E-4484-481D-B83D-162A5DA64EB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EAAAE72A-217A-4E02-8E53-2D16B426DD64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FC493338-E80F-4D3C-BF33-43AA610BC4D3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907CBF0D-E867-42B4-BCBE-5E7ACF736BAF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026515A6-D711-4528-AB20-0CFDA0E83F5F}"/>
              </a:ext>
            </a:extLst>
          </p:cNvPr>
          <p:cNvGrpSpPr/>
          <p:nvPr/>
        </p:nvGrpSpPr>
        <p:grpSpPr>
          <a:xfrm>
            <a:off x="4652849" y="1413151"/>
            <a:ext cx="573024" cy="573024"/>
            <a:chOff x="3198659" y="1425869"/>
            <a:chExt cx="573024" cy="573024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0BE0BC01-68BC-484C-9291-38801E904E46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69896CB-6427-406F-B950-37837311833B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4B607DC-0678-4453-BC7E-2B09F7FB358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F572788A-FA2C-4CA7-B6C8-06A15553FEC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A3CA9FE0-4560-4CC6-99B7-397DFD1FE12D}"/>
              </a:ext>
            </a:extLst>
          </p:cNvPr>
          <p:cNvGrpSpPr/>
          <p:nvPr/>
        </p:nvGrpSpPr>
        <p:grpSpPr>
          <a:xfrm>
            <a:off x="4549433" y="1551371"/>
            <a:ext cx="573024" cy="573024"/>
            <a:chOff x="3198659" y="1425869"/>
            <a:chExt cx="573024" cy="573024"/>
          </a:xfrm>
        </p:grpSpPr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7AB6B936-899F-47AF-902D-D1EE51729754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A9111A58-DA19-4C1A-B6B6-F0074CC194D2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7A730DE1-025A-48D0-B59F-F900D57CFB3C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82DE925E-40ED-4A34-99AE-8ED5E4496574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52BE125-7F13-4EE3-87A0-5F1C2CCD63D4}"/>
              </a:ext>
            </a:extLst>
          </p:cNvPr>
          <p:cNvSpPr/>
          <p:nvPr/>
        </p:nvSpPr>
        <p:spPr>
          <a:xfrm>
            <a:off x="-511285" y="1715212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18376D1-A620-4D6A-B76D-70057338BFCF}"/>
              </a:ext>
            </a:extLst>
          </p:cNvPr>
          <p:cNvSpPr/>
          <p:nvPr/>
        </p:nvSpPr>
        <p:spPr>
          <a:xfrm>
            <a:off x="395083" y="1709165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F22C6F2-4ACA-4F5F-8C52-5D244FD08A38}"/>
              </a:ext>
            </a:extLst>
          </p:cNvPr>
          <p:cNvSpPr/>
          <p:nvPr/>
        </p:nvSpPr>
        <p:spPr>
          <a:xfrm>
            <a:off x="-491502" y="2842361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7BDCF26-4678-49B3-AF18-2AC83491254F}"/>
              </a:ext>
            </a:extLst>
          </p:cNvPr>
          <p:cNvSpPr/>
          <p:nvPr/>
        </p:nvSpPr>
        <p:spPr>
          <a:xfrm>
            <a:off x="430980" y="285684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78658D4C-44C8-4A61-BF5D-0486E12FB5BF}"/>
              </a:ext>
            </a:extLst>
          </p:cNvPr>
          <p:cNvSpPr/>
          <p:nvPr/>
        </p:nvSpPr>
        <p:spPr>
          <a:xfrm>
            <a:off x="455383" y="5606685"/>
            <a:ext cx="4815825" cy="1212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99694AA0-8C22-4492-B547-925D2F946669}"/>
              </a:ext>
            </a:extLst>
          </p:cNvPr>
          <p:cNvSpPr/>
          <p:nvPr/>
        </p:nvSpPr>
        <p:spPr>
          <a:xfrm>
            <a:off x="501103" y="5649357"/>
            <a:ext cx="4721337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569E1151-3B50-4C13-AD77-7A4A5802DEF1}"/>
              </a:ext>
            </a:extLst>
          </p:cNvPr>
          <p:cNvSpPr/>
          <p:nvPr/>
        </p:nvSpPr>
        <p:spPr>
          <a:xfrm>
            <a:off x="555952" y="5697586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ACAFE41D-6F1E-4DDA-864B-E01C3B6ABE6A}"/>
              </a:ext>
            </a:extLst>
          </p:cNvPr>
          <p:cNvSpPr/>
          <p:nvPr/>
        </p:nvSpPr>
        <p:spPr>
          <a:xfrm>
            <a:off x="2866336" y="5697586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06933F4-9783-41CE-A3B4-260E5CB4280C}"/>
              </a:ext>
            </a:extLst>
          </p:cNvPr>
          <p:cNvSpPr/>
          <p:nvPr/>
        </p:nvSpPr>
        <p:spPr>
          <a:xfrm>
            <a:off x="615878" y="5745815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20FE599B-C9FE-439E-A4D5-BCA4B7583CB7}"/>
              </a:ext>
            </a:extLst>
          </p:cNvPr>
          <p:cNvSpPr/>
          <p:nvPr/>
        </p:nvSpPr>
        <p:spPr>
          <a:xfrm>
            <a:off x="1711144" y="5745815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34DD71A-B165-48B4-A06B-8073BDFD13EC}"/>
              </a:ext>
            </a:extLst>
          </p:cNvPr>
          <p:cNvSpPr/>
          <p:nvPr/>
        </p:nvSpPr>
        <p:spPr>
          <a:xfrm>
            <a:off x="658578" y="579153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9605AAC-517A-484A-8E74-5212A4FE754B}"/>
              </a:ext>
            </a:extLst>
          </p:cNvPr>
          <p:cNvSpPr/>
          <p:nvPr/>
        </p:nvSpPr>
        <p:spPr>
          <a:xfrm>
            <a:off x="1163729" y="579153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BC519DC0-EF6F-4DFA-A9FC-04CB463EE606}"/>
              </a:ext>
            </a:extLst>
          </p:cNvPr>
          <p:cNvSpPr/>
          <p:nvPr/>
        </p:nvSpPr>
        <p:spPr>
          <a:xfrm>
            <a:off x="699020" y="58281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4966DD69-403C-42EB-B493-AA7ABB020EB9}"/>
              </a:ext>
            </a:extLst>
          </p:cNvPr>
          <p:cNvSpPr/>
          <p:nvPr/>
        </p:nvSpPr>
        <p:spPr>
          <a:xfrm>
            <a:off x="909520" y="58281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5D48C29F-D875-4A07-B39F-FD7AF894F7D3}"/>
              </a:ext>
            </a:extLst>
          </p:cNvPr>
          <p:cNvSpPr/>
          <p:nvPr/>
        </p:nvSpPr>
        <p:spPr>
          <a:xfrm>
            <a:off x="1205549" y="58270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E2DC6481-06B0-41B4-8A8D-E9A60D8AABFB}"/>
              </a:ext>
            </a:extLst>
          </p:cNvPr>
          <p:cNvSpPr/>
          <p:nvPr/>
        </p:nvSpPr>
        <p:spPr>
          <a:xfrm>
            <a:off x="1416049" y="58270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0C8F9DCA-B7DE-4667-8A5C-974009950BD3}"/>
              </a:ext>
            </a:extLst>
          </p:cNvPr>
          <p:cNvSpPr/>
          <p:nvPr/>
        </p:nvSpPr>
        <p:spPr>
          <a:xfrm>
            <a:off x="1743095" y="5790503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8D8503F-0919-411F-9E02-D423AC882F75}"/>
              </a:ext>
            </a:extLst>
          </p:cNvPr>
          <p:cNvSpPr/>
          <p:nvPr/>
        </p:nvSpPr>
        <p:spPr>
          <a:xfrm>
            <a:off x="2248246" y="5790503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5799CA06-33E8-40DD-B40D-B85997794464}"/>
              </a:ext>
            </a:extLst>
          </p:cNvPr>
          <p:cNvSpPr/>
          <p:nvPr/>
        </p:nvSpPr>
        <p:spPr>
          <a:xfrm>
            <a:off x="1783537" y="58270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BAC7F5CC-5DA6-4AA2-99D7-75ACDE5BF743}"/>
              </a:ext>
            </a:extLst>
          </p:cNvPr>
          <p:cNvSpPr/>
          <p:nvPr/>
        </p:nvSpPr>
        <p:spPr>
          <a:xfrm>
            <a:off x="1994037" y="58270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29FF57B-2834-4833-A18B-5D9F34E3C1B3}"/>
              </a:ext>
            </a:extLst>
          </p:cNvPr>
          <p:cNvSpPr/>
          <p:nvPr/>
        </p:nvSpPr>
        <p:spPr>
          <a:xfrm>
            <a:off x="2290066" y="5826047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75FC08C-0BC2-4C03-95A9-BAF88B7B4B20}"/>
              </a:ext>
            </a:extLst>
          </p:cNvPr>
          <p:cNvSpPr/>
          <p:nvPr/>
        </p:nvSpPr>
        <p:spPr>
          <a:xfrm>
            <a:off x="2500566" y="5826047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861F9A25-8E88-4DDD-82E6-F87A58426664}"/>
              </a:ext>
            </a:extLst>
          </p:cNvPr>
          <p:cNvSpPr/>
          <p:nvPr/>
        </p:nvSpPr>
        <p:spPr>
          <a:xfrm>
            <a:off x="2926262" y="5749847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0541309-DB8D-4BD8-9104-4DEE1DEDCCDD}"/>
              </a:ext>
            </a:extLst>
          </p:cNvPr>
          <p:cNvSpPr/>
          <p:nvPr/>
        </p:nvSpPr>
        <p:spPr>
          <a:xfrm>
            <a:off x="4021528" y="5749847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84C8C20B-16CA-4C49-A50A-34DA558764FC}"/>
              </a:ext>
            </a:extLst>
          </p:cNvPr>
          <p:cNvSpPr/>
          <p:nvPr/>
        </p:nvSpPr>
        <p:spPr>
          <a:xfrm>
            <a:off x="2968962" y="5795567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D0D3E749-A689-439D-BDED-79372F16E8C2}"/>
              </a:ext>
            </a:extLst>
          </p:cNvPr>
          <p:cNvSpPr/>
          <p:nvPr/>
        </p:nvSpPr>
        <p:spPr>
          <a:xfrm>
            <a:off x="3474113" y="5795567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E26FF0F-3D40-4D19-8F39-11D4EECAFC42}"/>
              </a:ext>
            </a:extLst>
          </p:cNvPr>
          <p:cNvSpPr/>
          <p:nvPr/>
        </p:nvSpPr>
        <p:spPr>
          <a:xfrm>
            <a:off x="3009404" y="5832143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1A63A5D-2378-45C0-9470-FBE60F62D049}"/>
              </a:ext>
            </a:extLst>
          </p:cNvPr>
          <p:cNvSpPr/>
          <p:nvPr/>
        </p:nvSpPr>
        <p:spPr>
          <a:xfrm>
            <a:off x="3219904" y="5832143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FB6E5ABF-DF41-446D-94E7-DEDDA9AD0674}"/>
              </a:ext>
            </a:extLst>
          </p:cNvPr>
          <p:cNvSpPr/>
          <p:nvPr/>
        </p:nvSpPr>
        <p:spPr>
          <a:xfrm>
            <a:off x="3515933" y="58311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7868F0F2-B8DE-4CB4-825B-FD968CF3455D}"/>
              </a:ext>
            </a:extLst>
          </p:cNvPr>
          <p:cNvSpPr/>
          <p:nvPr/>
        </p:nvSpPr>
        <p:spPr>
          <a:xfrm>
            <a:off x="3726433" y="58311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14FACF0E-4FD8-46AE-9631-EF68ACBAC209}"/>
              </a:ext>
            </a:extLst>
          </p:cNvPr>
          <p:cNvSpPr/>
          <p:nvPr/>
        </p:nvSpPr>
        <p:spPr>
          <a:xfrm>
            <a:off x="4053479" y="579453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BC8E70A3-5F17-4522-BCE2-3FE31650FDD0}"/>
              </a:ext>
            </a:extLst>
          </p:cNvPr>
          <p:cNvSpPr/>
          <p:nvPr/>
        </p:nvSpPr>
        <p:spPr>
          <a:xfrm>
            <a:off x="4558630" y="579453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759C141-C695-4B1F-88AB-57B4D72B0A6A}"/>
              </a:ext>
            </a:extLst>
          </p:cNvPr>
          <p:cNvSpPr/>
          <p:nvPr/>
        </p:nvSpPr>
        <p:spPr>
          <a:xfrm>
            <a:off x="4093921" y="58311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437D31D0-F8C4-4B73-859A-A8400F974C88}"/>
              </a:ext>
            </a:extLst>
          </p:cNvPr>
          <p:cNvSpPr/>
          <p:nvPr/>
        </p:nvSpPr>
        <p:spPr>
          <a:xfrm>
            <a:off x="4304421" y="58311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D0F4B7E-6857-4399-9128-8DA0293F4643}"/>
              </a:ext>
            </a:extLst>
          </p:cNvPr>
          <p:cNvSpPr/>
          <p:nvPr/>
        </p:nvSpPr>
        <p:spPr>
          <a:xfrm>
            <a:off x="4600450" y="58300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04D8FB23-EE21-4D56-84A7-4EC39FA3A801}"/>
              </a:ext>
            </a:extLst>
          </p:cNvPr>
          <p:cNvSpPr/>
          <p:nvPr/>
        </p:nvSpPr>
        <p:spPr>
          <a:xfrm>
            <a:off x="4810950" y="58300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7963C08A-58DB-41DC-A97F-204A1A713523}"/>
              </a:ext>
            </a:extLst>
          </p:cNvPr>
          <p:cNvSpPr/>
          <p:nvPr/>
        </p:nvSpPr>
        <p:spPr>
          <a:xfrm>
            <a:off x="501103" y="6228274"/>
            <a:ext cx="4721337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3DD255A0-CB4B-407D-9791-B0456F11D5A0}"/>
              </a:ext>
            </a:extLst>
          </p:cNvPr>
          <p:cNvSpPr/>
          <p:nvPr/>
        </p:nvSpPr>
        <p:spPr>
          <a:xfrm>
            <a:off x="555952" y="6276503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C24E6C91-AAEA-4499-A6E4-CF72F2CB7059}"/>
              </a:ext>
            </a:extLst>
          </p:cNvPr>
          <p:cNvSpPr/>
          <p:nvPr/>
        </p:nvSpPr>
        <p:spPr>
          <a:xfrm>
            <a:off x="2866336" y="6276503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81ECC713-6A2B-4BBF-BF61-A8093A2F7F24}"/>
              </a:ext>
            </a:extLst>
          </p:cNvPr>
          <p:cNvSpPr/>
          <p:nvPr/>
        </p:nvSpPr>
        <p:spPr>
          <a:xfrm>
            <a:off x="615878" y="6324732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E7D8A709-7D72-4151-AB3C-2BF0B98B4A24}"/>
              </a:ext>
            </a:extLst>
          </p:cNvPr>
          <p:cNvSpPr/>
          <p:nvPr/>
        </p:nvSpPr>
        <p:spPr>
          <a:xfrm>
            <a:off x="1711144" y="6324732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538612AF-0B93-46EE-BED7-59978F9CFB05}"/>
              </a:ext>
            </a:extLst>
          </p:cNvPr>
          <p:cNvSpPr/>
          <p:nvPr/>
        </p:nvSpPr>
        <p:spPr>
          <a:xfrm>
            <a:off x="658578" y="637045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9C144640-A051-42C9-B866-86ADB9FD6F9F}"/>
              </a:ext>
            </a:extLst>
          </p:cNvPr>
          <p:cNvSpPr/>
          <p:nvPr/>
        </p:nvSpPr>
        <p:spPr>
          <a:xfrm>
            <a:off x="1163729" y="637045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2AE89644-FDFF-4E88-995C-81EDC7614F3E}"/>
              </a:ext>
            </a:extLst>
          </p:cNvPr>
          <p:cNvSpPr/>
          <p:nvPr/>
        </p:nvSpPr>
        <p:spPr>
          <a:xfrm>
            <a:off x="699020" y="64070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8BFAA919-E574-4B49-9C1F-CE2459BCC337}"/>
              </a:ext>
            </a:extLst>
          </p:cNvPr>
          <p:cNvSpPr/>
          <p:nvPr/>
        </p:nvSpPr>
        <p:spPr>
          <a:xfrm>
            <a:off x="909520" y="64070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5B63CA24-8883-4C60-A731-7A8E4AFCC49E}"/>
              </a:ext>
            </a:extLst>
          </p:cNvPr>
          <p:cNvSpPr/>
          <p:nvPr/>
        </p:nvSpPr>
        <p:spPr>
          <a:xfrm>
            <a:off x="1205549" y="64059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3D4CEC2E-2D9B-40D6-B493-BDB16E4D1B0D}"/>
              </a:ext>
            </a:extLst>
          </p:cNvPr>
          <p:cNvSpPr/>
          <p:nvPr/>
        </p:nvSpPr>
        <p:spPr>
          <a:xfrm>
            <a:off x="1416049" y="64059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99851B37-DCB6-43A2-BE1E-4DAB6FBF7795}"/>
              </a:ext>
            </a:extLst>
          </p:cNvPr>
          <p:cNvSpPr/>
          <p:nvPr/>
        </p:nvSpPr>
        <p:spPr>
          <a:xfrm>
            <a:off x="1743095" y="6369420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FD07AA39-7018-4203-BA0D-F525E700A146}"/>
              </a:ext>
            </a:extLst>
          </p:cNvPr>
          <p:cNvSpPr/>
          <p:nvPr/>
        </p:nvSpPr>
        <p:spPr>
          <a:xfrm>
            <a:off x="2248246" y="6369420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6A72C13D-4215-4CC7-91F6-D009D08F71D6}"/>
              </a:ext>
            </a:extLst>
          </p:cNvPr>
          <p:cNvSpPr/>
          <p:nvPr/>
        </p:nvSpPr>
        <p:spPr>
          <a:xfrm>
            <a:off x="1783537" y="64059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0E1498EE-8B66-414A-8586-1D487F60D0E5}"/>
              </a:ext>
            </a:extLst>
          </p:cNvPr>
          <p:cNvSpPr/>
          <p:nvPr/>
        </p:nvSpPr>
        <p:spPr>
          <a:xfrm>
            <a:off x="1994037" y="64059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3524B046-D9C7-40E7-A2E9-48D189E18231}"/>
              </a:ext>
            </a:extLst>
          </p:cNvPr>
          <p:cNvSpPr/>
          <p:nvPr/>
        </p:nvSpPr>
        <p:spPr>
          <a:xfrm>
            <a:off x="2290066" y="6404964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51146A68-79CA-47B0-8CE9-A2EE2179E0DD}"/>
              </a:ext>
            </a:extLst>
          </p:cNvPr>
          <p:cNvSpPr/>
          <p:nvPr/>
        </p:nvSpPr>
        <p:spPr>
          <a:xfrm>
            <a:off x="2500566" y="6404964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BBF8DF49-E1F4-4A06-AA9D-0F5C45F02139}"/>
              </a:ext>
            </a:extLst>
          </p:cNvPr>
          <p:cNvSpPr/>
          <p:nvPr/>
        </p:nvSpPr>
        <p:spPr>
          <a:xfrm>
            <a:off x="2926262" y="6328764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17A5957-F8FF-4C99-9E82-AD682D633001}"/>
              </a:ext>
            </a:extLst>
          </p:cNvPr>
          <p:cNvSpPr/>
          <p:nvPr/>
        </p:nvSpPr>
        <p:spPr>
          <a:xfrm>
            <a:off x="4021528" y="6328764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E7824D92-5CBC-4FBA-8940-3F97108CF536}"/>
              </a:ext>
            </a:extLst>
          </p:cNvPr>
          <p:cNvSpPr/>
          <p:nvPr/>
        </p:nvSpPr>
        <p:spPr>
          <a:xfrm>
            <a:off x="2968962" y="6374484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0F79DAC6-1524-49E8-8DEA-349F506BE241}"/>
              </a:ext>
            </a:extLst>
          </p:cNvPr>
          <p:cNvSpPr/>
          <p:nvPr/>
        </p:nvSpPr>
        <p:spPr>
          <a:xfrm>
            <a:off x="3474113" y="6374484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EA4AEACF-3E2F-48E1-9E65-B18A8652A6FC}"/>
              </a:ext>
            </a:extLst>
          </p:cNvPr>
          <p:cNvSpPr/>
          <p:nvPr/>
        </p:nvSpPr>
        <p:spPr>
          <a:xfrm>
            <a:off x="3009404" y="6411060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59B6DEA-944B-49F9-B8A9-F8BF30E54EBF}"/>
              </a:ext>
            </a:extLst>
          </p:cNvPr>
          <p:cNvSpPr/>
          <p:nvPr/>
        </p:nvSpPr>
        <p:spPr>
          <a:xfrm>
            <a:off x="3219904" y="6411060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9E965A96-BF4F-480E-A985-DB0FE414C50B}"/>
              </a:ext>
            </a:extLst>
          </p:cNvPr>
          <p:cNvSpPr/>
          <p:nvPr/>
        </p:nvSpPr>
        <p:spPr>
          <a:xfrm>
            <a:off x="3515933" y="64100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D75F530B-3723-41E2-9D5D-4E8A9052FBB4}"/>
              </a:ext>
            </a:extLst>
          </p:cNvPr>
          <p:cNvSpPr/>
          <p:nvPr/>
        </p:nvSpPr>
        <p:spPr>
          <a:xfrm>
            <a:off x="3726433" y="64100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28AAC9D-745F-48EB-A73F-724B7D902460}"/>
              </a:ext>
            </a:extLst>
          </p:cNvPr>
          <p:cNvSpPr/>
          <p:nvPr/>
        </p:nvSpPr>
        <p:spPr>
          <a:xfrm>
            <a:off x="4053479" y="637345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7EA4B5D-034D-475A-9971-2C238949BEDA}"/>
              </a:ext>
            </a:extLst>
          </p:cNvPr>
          <p:cNvSpPr/>
          <p:nvPr/>
        </p:nvSpPr>
        <p:spPr>
          <a:xfrm>
            <a:off x="4558630" y="637345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D2866D64-2C4C-4277-8C7A-7CF182D6E3B1}"/>
              </a:ext>
            </a:extLst>
          </p:cNvPr>
          <p:cNvSpPr/>
          <p:nvPr/>
        </p:nvSpPr>
        <p:spPr>
          <a:xfrm>
            <a:off x="4093921" y="64100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C2AE9E92-4FDC-4EFC-90BE-A9F42280C7AF}"/>
              </a:ext>
            </a:extLst>
          </p:cNvPr>
          <p:cNvSpPr/>
          <p:nvPr/>
        </p:nvSpPr>
        <p:spPr>
          <a:xfrm>
            <a:off x="4304421" y="64100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4A5AF539-4FFE-4EFA-BF22-4D8F3442DD4B}"/>
              </a:ext>
            </a:extLst>
          </p:cNvPr>
          <p:cNvSpPr/>
          <p:nvPr/>
        </p:nvSpPr>
        <p:spPr>
          <a:xfrm>
            <a:off x="4600450" y="64089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E0BA4EFA-F172-4B2C-ACF8-D51B8108C5A0}"/>
              </a:ext>
            </a:extLst>
          </p:cNvPr>
          <p:cNvSpPr/>
          <p:nvPr/>
        </p:nvSpPr>
        <p:spPr>
          <a:xfrm>
            <a:off x="4810950" y="64089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62370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1007186" y="2623138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(2, 2, 2,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5436977" y="2623138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4164764" y="3272219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577823" y="3023248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4255378" y="262313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5094134" y="326930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794552" y="3023248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4991000" y="4620998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4192559" y="494691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313C4D7-FEBE-4C7C-8A2F-7A212EBC7028}"/>
              </a:ext>
            </a:extLst>
          </p:cNvPr>
          <p:cNvGrpSpPr/>
          <p:nvPr/>
        </p:nvGrpSpPr>
        <p:grpSpPr>
          <a:xfrm>
            <a:off x="-1444961" y="3912246"/>
            <a:ext cx="5485888" cy="1407847"/>
            <a:chOff x="-1444961" y="3912246"/>
            <a:chExt cx="9631650" cy="2471777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2EE7B0C-0CA9-4D63-9FF1-3D420A450A7A}"/>
                </a:ext>
              </a:extLst>
            </p:cNvPr>
            <p:cNvSpPr/>
            <p:nvPr/>
          </p:nvSpPr>
          <p:spPr>
            <a:xfrm>
              <a:off x="-1444961" y="3912246"/>
              <a:ext cx="9631650" cy="24717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4A76CA3C-065E-4560-B16B-FD2D8A2E0E36}"/>
                </a:ext>
              </a:extLst>
            </p:cNvPr>
            <p:cNvSpPr/>
            <p:nvPr/>
          </p:nvSpPr>
          <p:spPr>
            <a:xfrm>
              <a:off x="-1328494" y="400162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79AC87AA-0FBC-47C7-91F1-E53F286F7B7E}"/>
                </a:ext>
              </a:extLst>
            </p:cNvPr>
            <p:cNvGrpSpPr/>
            <p:nvPr/>
          </p:nvGrpSpPr>
          <p:grpSpPr>
            <a:xfrm>
              <a:off x="-1249904" y="4101158"/>
              <a:ext cx="9241536" cy="917448"/>
              <a:chOff x="-1033014" y="5998594"/>
              <a:chExt cx="9241536" cy="917448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56ACB01-3AEB-4202-BFEF-12D3E4F9F903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72CDD8D-B568-4844-84CB-7DCE0C1CBE38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1A3613E5-0DA0-4B82-9C68-B835B2E810D4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B6DBA96E-5C4C-4E07-A091-8E6E215A34F9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46CDFA3A-B1FC-4936-8C54-7196738AFDF8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A400D41E-9B4D-4EB1-804A-05A667E2DFFA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C62699D7-84D9-4996-AECF-F8F428D7E64F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42B8FD4D-AB91-4DB0-BE52-92160DC7A264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C3B5A95-2196-43F8-A940-B3136E49448E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CFE4EAC2-7C3E-4128-BE2F-B8A7A19C3E67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E0460CAF-8698-4397-AE1C-68AFA21D48F9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BA94FF08-18B0-4D26-814A-9193FED29E18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3F4488AB-9A5B-4A84-99D6-0297B798B1BB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5BC53909-1C52-46B2-B11E-A287D4C980B6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62AF139-1A86-472F-BFD2-8753D7CF7CBA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9FED7E2-5C15-4246-9E00-912A006BC68A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EA71B652-397A-4FCF-BF2D-AC4E05CBEC90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FC2FA757-293C-4666-949C-4C4D836B5401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C18F09FE-10B4-4F93-A20B-B78FCE204D75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93356B55-DECC-4D0C-84F1-37C7EFC442B2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92888749-DE22-40E8-905F-4EE223FB4494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F1CFAF44-5B34-464F-A120-D3F15F9D6E48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1E195ACB-ECC2-4BBC-A361-D88A7E913E04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3E1E7DCA-BA21-4A8B-9535-65D2EBD6163A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C7D1A423-BDB7-4A95-A549-EDCF3FA696BE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67730F80-1FDF-46CB-9753-B73DD8B906A9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736427C9-38EA-415F-BC24-65F8BB78412B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C1B9859C-199A-4EF2-AAAC-D69B84C684CE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BD314CCF-D17A-487E-BA02-70A2BCFE5AB7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9D8B0B0A-17F9-4ACD-A653-B4B12F0615C7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D7365CF1-A79B-4539-A642-F319FE55622C}"/>
                </a:ext>
              </a:extLst>
            </p:cNvPr>
            <p:cNvSpPr/>
            <p:nvPr/>
          </p:nvSpPr>
          <p:spPr>
            <a:xfrm>
              <a:off x="-1328494" y="518349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43" name="그룹 242">
              <a:extLst>
                <a:ext uri="{FF2B5EF4-FFF2-40B4-BE49-F238E27FC236}">
                  <a16:creationId xmlns:a16="http://schemas.microsoft.com/office/drawing/2014/main" id="{8BCC5FBB-D2B4-4607-9FA1-053D8EB4E2AF}"/>
                </a:ext>
              </a:extLst>
            </p:cNvPr>
            <p:cNvGrpSpPr/>
            <p:nvPr/>
          </p:nvGrpSpPr>
          <p:grpSpPr>
            <a:xfrm>
              <a:off x="-1249904" y="5283028"/>
              <a:ext cx="9241536" cy="917448"/>
              <a:chOff x="-1033014" y="5998594"/>
              <a:chExt cx="9241536" cy="917448"/>
            </a:xfrm>
          </p:grpSpPr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DCCDC9FD-BF45-448D-94A2-7F127C3E9367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D1B1B5F2-6F13-4D2E-94D1-6DE891D9E6C4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2ADB9F24-6396-484F-9544-8E4BB5569C1D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2E6D84CA-0FB3-4B28-8A2D-7B597797F605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6FE7A0C9-AA4B-4C70-88EA-27260F1BC1E4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86C5CC41-D07E-44D9-A9EB-EAB6742FC6B4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EC7B6A59-B09E-43F4-A7E0-763E687B19B3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91D7E941-1450-4A41-8C8C-4A77A4678BC9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1EDE0F31-8537-4B5C-BDC6-A9AB6261D6D3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307E68A6-E281-4213-8EE2-61608974F754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9277A738-F294-4D31-96A8-D2354725E3A9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EA972AD4-4A16-4BA8-8D06-6E6F9DB85889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6" name="직사각형 255">
                <a:extLst>
                  <a:ext uri="{FF2B5EF4-FFF2-40B4-BE49-F238E27FC236}">
                    <a16:creationId xmlns:a16="http://schemas.microsoft.com/office/drawing/2014/main" id="{9F97CD70-EA29-4F9C-B260-A83D15094A8D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895EA352-BABE-41F1-92B9-DA5E9062CF86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838BC53E-3A3F-47E2-A765-8BC09C40931E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D06CE760-70CC-463A-8315-D5FE35874A65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F5DC6875-5347-40EB-AF3F-79AE3895FD76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9EBA1A73-FE21-4052-86F6-4EB5DBF6200F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18007F57-D179-4EE0-9DDB-5E3EB14924FC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4CBE706E-4860-46E1-989B-BCA49FD8045C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83C7B99C-C49B-4C94-8AB8-CB1F6BA35A99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B482A771-8A7D-4930-89A5-123B55214FC7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BCDC15D9-F1BE-4350-ABF6-98E8797E9F27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F2842B9E-52EF-4ABE-99BF-120BBB6E3F86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A09274E9-F9C7-49FF-98DE-7C48F0C4E061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7658103-ED18-4FB0-A0CF-FBE0EBA7F1A2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70F26A9B-B5B7-4710-A2A1-25B3A9080794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3F27AD0B-E23E-4A49-AAC6-8799BD85864A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2" name="직사각형 271">
                <a:extLst>
                  <a:ext uri="{FF2B5EF4-FFF2-40B4-BE49-F238E27FC236}">
                    <a16:creationId xmlns:a16="http://schemas.microsoft.com/office/drawing/2014/main" id="{8AA1203E-4B09-44DB-8DC1-1F46014A9116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3" name="직사각형 272">
                <a:extLst>
                  <a:ext uri="{FF2B5EF4-FFF2-40B4-BE49-F238E27FC236}">
                    <a16:creationId xmlns:a16="http://schemas.microsoft.com/office/drawing/2014/main" id="{1C957114-D23D-4764-B948-44F955D2562B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00FB5D4-5501-4CB0-9144-299BDFE2BD3A}"/>
              </a:ext>
            </a:extLst>
          </p:cNvPr>
          <p:cNvGrpSpPr/>
          <p:nvPr/>
        </p:nvGrpSpPr>
        <p:grpSpPr>
          <a:xfrm>
            <a:off x="5635184" y="4179526"/>
            <a:ext cx="2669917" cy="1295337"/>
            <a:chOff x="5635184" y="4179526"/>
            <a:chExt cx="3298752" cy="1600422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24D0AF0A-B807-49A8-812B-A2EB7D0D8769}"/>
                </a:ext>
              </a:extLst>
            </p:cNvPr>
            <p:cNvGrpSpPr/>
            <p:nvPr/>
          </p:nvGrpSpPr>
          <p:grpSpPr>
            <a:xfrm>
              <a:off x="5635184" y="4179526"/>
              <a:ext cx="1649376" cy="1600422"/>
              <a:chOff x="9247792" y="3751369"/>
              <a:chExt cx="1649376" cy="160042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41AE0D1-7721-47C0-AB0A-0F958D2F479F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2D97D99F-6AB5-4A30-A327-01994273C257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6D9DC76F-BF35-4A73-BD40-AE8D32CFDF49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1728DF3A-8116-4395-A150-473762A67B3C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B8E4079F-AD33-4935-8238-EEB7EC1D5F1F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46F01F83-7E87-4484-B201-1147BF6C187B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1789DBD0-223D-4D02-9AB2-26CB7636C6EF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B60B960C-11F3-461D-BE22-AF0CBCD6FDED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B00ED35E-188E-4FA8-8900-C2DA057D6129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153E67A3-1894-47EA-B7B3-9BEB3415A24E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DC24B5AD-6E50-4D77-838C-683F0865A17B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55905BD-5F87-450E-A62C-DAB28EC18199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363D2F05-9F8A-446C-9912-BD1C94872401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140D4F08-4D4D-466C-B694-07CBDF1ECFDA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16F99AB0-73BC-4797-A621-D461EF1B9DAA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9ED254E3-4D53-4403-B8E4-F365C93D3F3B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90" name="그룹 289">
              <a:extLst>
                <a:ext uri="{FF2B5EF4-FFF2-40B4-BE49-F238E27FC236}">
                  <a16:creationId xmlns:a16="http://schemas.microsoft.com/office/drawing/2014/main" id="{9AFEE4D3-8807-4733-8D0C-DE1E8138872D}"/>
                </a:ext>
              </a:extLst>
            </p:cNvPr>
            <p:cNvGrpSpPr/>
            <p:nvPr/>
          </p:nvGrpSpPr>
          <p:grpSpPr>
            <a:xfrm>
              <a:off x="7284560" y="4179526"/>
              <a:ext cx="1649376" cy="1600422"/>
              <a:chOff x="9247792" y="3751369"/>
              <a:chExt cx="1649376" cy="1600422"/>
            </a:xfrm>
          </p:grpSpPr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56958215-132A-43C5-A0FB-46BD68C8E0B5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5484FB76-9B29-4553-BA15-4F5323AA3F0B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7779AC3F-AEA6-4FFE-80E3-F20358C5E380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5B07FB51-5C07-409E-A597-4F8BB9A859A7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3D4D1481-19B2-4141-9D34-CA8C8637ADEA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F9CF40BD-4CFF-4EBB-A619-20C95AE8B593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05987792-C5B9-40E2-9EE5-BE2D73F2E66E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0A761BBF-EE04-4741-9870-660DFAE74B55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013AC178-0C3C-4FE7-9719-CA60779FAD1F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006E2C31-1B1B-4B85-9CDB-4CEB84499BA6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49A251CB-2F4A-4A45-8F81-76F27D6881E2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8BD27A3F-1B07-44D0-8534-4629CEC1979E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CA142CE3-F14B-4578-B34A-96B3338CD1DF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4" name="직사각형 303">
                <a:extLst>
                  <a:ext uri="{FF2B5EF4-FFF2-40B4-BE49-F238E27FC236}">
                    <a16:creationId xmlns:a16="http://schemas.microsoft.com/office/drawing/2014/main" id="{C4E7EC6D-1439-4098-935D-3CE9DEE565E5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5" name="직사각형 304">
                <a:extLst>
                  <a:ext uri="{FF2B5EF4-FFF2-40B4-BE49-F238E27FC236}">
                    <a16:creationId xmlns:a16="http://schemas.microsoft.com/office/drawing/2014/main" id="{39D5A927-24D4-4279-AC9C-0F865378438D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70AFFB84-28F2-4FDF-B255-4C828F3FFB59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8C95B43-7EB2-41EE-81AC-1ABA6D6A8874}"/>
              </a:ext>
            </a:extLst>
          </p:cNvPr>
          <p:cNvSpPr txBox="1"/>
          <p:nvPr/>
        </p:nvSpPr>
        <p:spPr>
          <a:xfrm>
            <a:off x="5506074" y="37297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317E4ADC-53E3-4AF9-9C48-2089AA35554E}"/>
              </a:ext>
            </a:extLst>
          </p:cNvPr>
          <p:cNvSpPr txBox="1"/>
          <p:nvPr/>
        </p:nvSpPr>
        <p:spPr>
          <a:xfrm>
            <a:off x="7220005" y="372972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8BBC7180-BEE3-4F1E-B8C5-5CD2264EB01A}"/>
              </a:ext>
            </a:extLst>
          </p:cNvPr>
          <p:cNvGrpSpPr/>
          <p:nvPr/>
        </p:nvGrpSpPr>
        <p:grpSpPr>
          <a:xfrm>
            <a:off x="-1444961" y="5335765"/>
            <a:ext cx="5485888" cy="1407847"/>
            <a:chOff x="-1444961" y="3912246"/>
            <a:chExt cx="9631650" cy="2471777"/>
          </a:xfrm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7A0623B8-91E1-41A0-A00A-5E644C46E03A}"/>
                </a:ext>
              </a:extLst>
            </p:cNvPr>
            <p:cNvSpPr/>
            <p:nvPr/>
          </p:nvSpPr>
          <p:spPr>
            <a:xfrm>
              <a:off x="-1444961" y="3912246"/>
              <a:ext cx="9631650" cy="24717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A989AFF0-561D-4398-A955-B84FAC485F9E}"/>
                </a:ext>
              </a:extLst>
            </p:cNvPr>
            <p:cNvSpPr/>
            <p:nvPr/>
          </p:nvSpPr>
          <p:spPr>
            <a:xfrm>
              <a:off x="-1328494" y="400162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50B49890-9CEE-4AE6-9A49-6A78257D74EA}"/>
                </a:ext>
              </a:extLst>
            </p:cNvPr>
            <p:cNvGrpSpPr/>
            <p:nvPr/>
          </p:nvGrpSpPr>
          <p:grpSpPr>
            <a:xfrm>
              <a:off x="-1249904" y="4101158"/>
              <a:ext cx="9241536" cy="917448"/>
              <a:chOff x="-1033014" y="5998594"/>
              <a:chExt cx="9241536" cy="917448"/>
            </a:xfrm>
          </p:grpSpPr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950C6DE3-A8C8-4DDD-920A-619A65AC12AA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4EFEA5ED-E917-4724-8F40-47C98D95CF69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37BBAEF2-2758-4441-942A-67FA67DE7FE6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541879DA-5DE7-466A-B55E-661C76C7BDD9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70DBA69E-CFF6-4F22-86AA-C6A22BE249CD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A13F3485-72FD-453F-8CF0-E5136D427DFB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39F9BE13-EEC7-4945-A575-A22554106FE2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9" name="직사각형 198">
                <a:extLst>
                  <a:ext uri="{FF2B5EF4-FFF2-40B4-BE49-F238E27FC236}">
                    <a16:creationId xmlns:a16="http://schemas.microsoft.com/office/drawing/2014/main" id="{66FA429D-9EDC-41FA-ACBC-6CFDD21F6D92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E76FBC80-81C4-4A38-8DAB-4C599F5D2BE3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6F07550F-8835-4A16-A970-2594EFBBFAA8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AAB1CAF8-0846-4697-84D5-655C24B1A266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B060DA25-AB06-4416-8974-3758B67727E8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BF428933-BE4E-402B-86CA-08E6062FC916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F4EC08B9-97DD-480E-AFAB-8C9F4412437E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EE1EAF31-C68F-41F4-BC77-6754E6E0A798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6AEC7626-5979-4425-AA1B-8C832E3C47F9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DF6FA6C1-CCA3-4477-9B86-1A2699775481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7AE3758D-C093-4703-AED6-BFE369B013DD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6CB64B74-54EF-40A0-AD24-4311BAEAE80C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0CDD6C57-8550-41E0-A8AE-04FD6B1733FB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AEBB5D46-1F07-405A-881F-833C5F396739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3DE68476-DB59-4479-9960-560A1BAD625D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5BAB2FD8-060B-4DB6-9CA4-031DFF4F307F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58B83794-4F8A-4F2B-8DC6-890AA9D23854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1618F796-4C5C-495E-B143-4CB96E8BCB6C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0EDC272A-849F-4521-BEBC-FAA3E688A6D4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15024274-AB37-4452-B747-8E9196088C44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9" name="직사각형 218">
                <a:extLst>
                  <a:ext uri="{FF2B5EF4-FFF2-40B4-BE49-F238E27FC236}">
                    <a16:creationId xmlns:a16="http://schemas.microsoft.com/office/drawing/2014/main" id="{77340E26-C040-4968-A6F0-30A0013EE58B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0991A130-8655-4EFA-9CA2-BFEB05EDCF92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16BC5D1D-9A64-4F88-93B6-27C8A19BC1ED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B5B32B61-0CC2-4F5B-AAF8-A83FD3A9AF9F}"/>
                </a:ext>
              </a:extLst>
            </p:cNvPr>
            <p:cNvSpPr/>
            <p:nvPr/>
          </p:nvSpPr>
          <p:spPr>
            <a:xfrm>
              <a:off x="-1328494" y="518349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9D3197BC-7717-4F96-A4CF-F90A60DE26F4}"/>
                </a:ext>
              </a:extLst>
            </p:cNvPr>
            <p:cNvGrpSpPr/>
            <p:nvPr/>
          </p:nvGrpSpPr>
          <p:grpSpPr>
            <a:xfrm>
              <a:off x="-1249904" y="5283028"/>
              <a:ext cx="9241536" cy="917448"/>
              <a:chOff x="-1033014" y="5998594"/>
              <a:chExt cx="9241536" cy="917448"/>
            </a:xfrm>
          </p:grpSpPr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291EF973-29AF-49AD-B6A1-36E5EA7F3115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4B6AF3F1-5D46-49F8-A54E-97A433EDB453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6AB4293D-BC74-41C7-9F2B-F40028482CB3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23FEAF13-E1A2-42D8-9465-37B1D81BA133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83FB53A5-4D54-4512-B8C7-2E5334639467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ADFA8BFF-3F8B-4218-B52F-D25CE76D3FC7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E2E41FD1-0878-499D-87B3-8704057DA761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2BCCB834-B74E-48F3-87F3-74969D195302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8E427E26-C982-480A-9705-6B3E68979B57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5E75BD99-0403-47F1-8C3F-5A37FAD92A29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F704E951-FAC0-4FC3-9036-36E1E47EA8B8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DF7E999A-1471-43A1-85EB-80B797EF0309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2F597EC4-D2B2-44B5-BAB7-9C6CBF5C55A0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16731283-EAE0-4E02-A400-EAD6492E3C0D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4D3D3D21-A7DA-40DD-AACD-664A68A12553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01876647-6881-48FB-B9C3-2B0F382A7C4F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3ADB1FF0-7AF6-40A0-A4E0-91C673B14820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4C0A6CF6-9AC4-4903-AD5D-48BEA9824A12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26C18BDB-B3DD-420A-A085-AC323CDBA7F8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A1A1DB5E-E9B3-42B4-A38D-B05716D8648B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EDA01B94-49CA-45AD-BFD0-D33C3D883F57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1266BC91-9DBA-452D-B68D-797954C6E10B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C5BAD60F-3C13-41E0-941C-C8523FF11E30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25F57413-FB78-449A-9C11-5089385893E6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A20341B2-0E68-4ACA-8376-CD22AD65A400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3FFF5BD9-5547-4D04-9429-CEE5BAC8FAB0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5C46DBEC-5379-4062-84C0-BD57EF364A38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568F9D4C-FB8F-4BBB-B31D-7F8C29CE3FE4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D3D7BC12-AB58-414B-BB86-86ADE21EB585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AC1C4575-8734-4A53-AB9B-CEE954E8F981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AAD3EDB0-6B3B-4A3E-8FF4-5630551EF39F}"/>
              </a:ext>
            </a:extLst>
          </p:cNvPr>
          <p:cNvGrpSpPr/>
          <p:nvPr/>
        </p:nvGrpSpPr>
        <p:grpSpPr>
          <a:xfrm>
            <a:off x="124297" y="1454225"/>
            <a:ext cx="859536" cy="859536"/>
            <a:chOff x="914400" y="1402080"/>
            <a:chExt cx="859536" cy="859536"/>
          </a:xfrm>
        </p:grpSpPr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3DBC2969-DC29-4866-BA23-754D94130290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A679B8F5-D4A3-4DEE-9160-B4D0F297A88D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279FB95E-1FFA-40EF-977A-8EC37848C205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F4260F9C-EF5A-4D27-9926-6EEFECE04DB3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F39A0461-5937-4D73-96F5-1D478BA6770B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6C63987B-EEE0-446D-80B9-DAEB3D457A70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6138A032-F7C6-40C6-9FC2-3A6D8BF7D995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67A1B24F-2D27-48F7-A200-DA1FB6EC0730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71CC2944-DB8F-4F7A-8419-5579D714727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940A5F04-F08E-418D-9C71-D80B93C33740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A0E52142-7E92-490D-BB9D-EEEA1A9843BB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4" name="그룹 233">
            <a:extLst>
              <a:ext uri="{FF2B5EF4-FFF2-40B4-BE49-F238E27FC236}">
                <a16:creationId xmlns:a16="http://schemas.microsoft.com/office/drawing/2014/main" id="{09ADA1B1-CA84-42F3-9F05-45B5C2B8B341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8C11BEB3-F55E-46B1-97B4-CF8FE5AAB355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002525EB-815A-4BE8-B9B1-3025C454B791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E32E5877-F9B8-4BF4-83A9-229680E0F91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24CE3570-B3A0-479F-9D52-031D471F5202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9" name="TextBox 238">
            <a:extLst>
              <a:ext uri="{FF2B5EF4-FFF2-40B4-BE49-F238E27FC236}">
                <a16:creationId xmlns:a16="http://schemas.microsoft.com/office/drawing/2014/main" id="{74AD68DA-B3CD-4CE8-9488-238DE94E4314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BCCA21CC-CBED-4F32-B6BA-06F8A811BACD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74" name="그룹 273">
            <a:extLst>
              <a:ext uri="{FF2B5EF4-FFF2-40B4-BE49-F238E27FC236}">
                <a16:creationId xmlns:a16="http://schemas.microsoft.com/office/drawing/2014/main" id="{B3DDEBFF-FE83-4AB0-B6D0-5AFC3B1A2E81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1CDC9D03-A1DE-4919-86E7-07C9F6B6540B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BC55144F-A74C-4C08-BFEC-E276922134D4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7F8FF181-EBEF-45DA-8F12-E2CF32BB3BA5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5FA61EE2-F783-464F-A1C9-D596AAFBEEBB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9" name="TextBox 278">
            <a:extLst>
              <a:ext uri="{FF2B5EF4-FFF2-40B4-BE49-F238E27FC236}">
                <a16:creationId xmlns:a16="http://schemas.microsoft.com/office/drawing/2014/main" id="{13D0044A-A812-4AE1-8007-FE9A9A4AB219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5F874673-127B-44F1-B905-B7A29CB8067E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160ECC63-A114-475E-B446-504FF8E3A76A}"/>
              </a:ext>
            </a:extLst>
          </p:cNvPr>
          <p:cNvGrpSpPr/>
          <p:nvPr/>
        </p:nvGrpSpPr>
        <p:grpSpPr>
          <a:xfrm>
            <a:off x="-800906" y="1454225"/>
            <a:ext cx="859536" cy="859536"/>
            <a:chOff x="914400" y="1402080"/>
            <a:chExt cx="859536" cy="859536"/>
          </a:xfrm>
        </p:grpSpPr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524BBCC7-C3A5-4E34-BFE2-BCDAA2F3191D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2127F302-7885-469D-B4EA-36533DE81490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47A35800-ED0D-4A9E-90D1-C9A383F34DAB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85A79580-8BFC-4A3D-8327-1EA4FA0CE77F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A016BB0D-6EA1-43AE-A002-A990CCF7B43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F947D42-3365-4B40-8484-0AA476C29B3C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80C8B2DC-EAC0-4F7C-AEDB-AC2656729112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5EF92967-DA12-4872-BE2C-7C7C986E99C7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236A8F6C-1BD6-4C16-A7D9-9DA363A91AF7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26" name="그룹 325">
            <a:extLst>
              <a:ext uri="{FF2B5EF4-FFF2-40B4-BE49-F238E27FC236}">
                <a16:creationId xmlns:a16="http://schemas.microsoft.com/office/drawing/2014/main" id="{12401928-1E9C-45EA-A2E9-1F889B307BC8}"/>
              </a:ext>
            </a:extLst>
          </p:cNvPr>
          <p:cNvGrpSpPr/>
          <p:nvPr/>
        </p:nvGrpSpPr>
        <p:grpSpPr>
          <a:xfrm>
            <a:off x="3095243" y="1564089"/>
            <a:ext cx="573024" cy="573024"/>
            <a:chOff x="3198659" y="1425869"/>
            <a:chExt cx="573024" cy="573024"/>
          </a:xfrm>
        </p:grpSpPr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4E7144A3-9641-4CBD-8AF1-DB0794C46C3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E580EA9E-E5D8-4A51-B91A-64BC4D6E7FEB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4D05C4A7-988C-46A5-99FE-9F253130119F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DD197024-3BDD-461A-8172-4D974DAFE3CE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A8CDA8AB-51F0-4279-9215-8566D03DACC0}"/>
              </a:ext>
            </a:extLst>
          </p:cNvPr>
          <p:cNvSpPr/>
          <p:nvPr/>
        </p:nvSpPr>
        <p:spPr>
          <a:xfrm>
            <a:off x="2361031" y="152064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6E97C93A-F6D0-47D4-856A-D4958C27A184}"/>
              </a:ext>
            </a:extLst>
          </p:cNvPr>
          <p:cNvGrpSpPr/>
          <p:nvPr/>
        </p:nvGrpSpPr>
        <p:grpSpPr>
          <a:xfrm>
            <a:off x="125297" y="2554217"/>
            <a:ext cx="859536" cy="859536"/>
            <a:chOff x="914400" y="1402080"/>
            <a:chExt cx="859536" cy="859536"/>
          </a:xfrm>
        </p:grpSpPr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DE057983-FB90-40D8-AF4E-66EA9F4F9700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AC000EDD-650E-4850-99BF-FBFABF35B1EA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CD86E6F0-2065-40DC-9FAF-2FB2946BEC66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6CBCB7F3-90E2-4A7E-A8A1-C85246EC8E8D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345B7F84-6DCB-4F79-A2F2-61D6BD289DF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FA396DEF-D858-42DE-8FC9-7EA2DB6D0C4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06E08E9E-D2E1-4708-A242-636C7B354D58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EB8636ED-04AA-43F3-B6E3-765BB50E0DFA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D0C07967-7FFC-4316-95A5-36ABBB7F447B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5" name="그룹 364">
            <a:extLst>
              <a:ext uri="{FF2B5EF4-FFF2-40B4-BE49-F238E27FC236}">
                <a16:creationId xmlns:a16="http://schemas.microsoft.com/office/drawing/2014/main" id="{B969594C-35CD-4169-9123-C9D854F82978}"/>
              </a:ext>
            </a:extLst>
          </p:cNvPr>
          <p:cNvGrpSpPr/>
          <p:nvPr/>
        </p:nvGrpSpPr>
        <p:grpSpPr>
          <a:xfrm>
            <a:off x="-789686" y="2549358"/>
            <a:ext cx="859536" cy="859536"/>
            <a:chOff x="914400" y="1402080"/>
            <a:chExt cx="859536" cy="859536"/>
          </a:xfrm>
        </p:grpSpPr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0B55DB6F-B560-429C-BB12-66F1EA37033E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78E2449A-AF09-4C5D-B273-4F1C00C979FF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2487CA35-D503-4D1B-B6C8-647ED4673961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3C305A98-0581-4D22-B588-22A77354BD88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F81D5391-52F5-4972-8801-8B7E29C5D6E0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85A3C79F-7154-4C9B-8EBF-5053BFBD3E24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D545CD14-A260-492F-BA02-4E91ED024E7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350E12A3-C7FE-46D1-89AB-1225BCD40CF9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7798A5BD-AC20-4A1B-8417-C73315A38B4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75" name="그룹 374">
            <a:extLst>
              <a:ext uri="{FF2B5EF4-FFF2-40B4-BE49-F238E27FC236}">
                <a16:creationId xmlns:a16="http://schemas.microsoft.com/office/drawing/2014/main" id="{051D49C5-CD3E-42DF-9171-B7FF45BD5064}"/>
              </a:ext>
            </a:extLst>
          </p:cNvPr>
          <p:cNvGrpSpPr/>
          <p:nvPr/>
        </p:nvGrpSpPr>
        <p:grpSpPr>
          <a:xfrm>
            <a:off x="3925754" y="1419510"/>
            <a:ext cx="573024" cy="573024"/>
            <a:chOff x="3198659" y="1425869"/>
            <a:chExt cx="573024" cy="573024"/>
          </a:xfrm>
        </p:grpSpPr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7864814-9B20-41C1-8EE0-10164F8BE3BB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15DD0AE6-49E0-4CB1-AFD2-058EC7A82008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7E9AAF85-0504-4E73-93A3-7966F97617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F22F372A-F774-4794-BE66-7FC580000B1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0" name="그룹 379">
            <a:extLst>
              <a:ext uri="{FF2B5EF4-FFF2-40B4-BE49-F238E27FC236}">
                <a16:creationId xmlns:a16="http://schemas.microsoft.com/office/drawing/2014/main" id="{3E223C77-FDC1-4F9E-AF63-14756294E2E2}"/>
              </a:ext>
            </a:extLst>
          </p:cNvPr>
          <p:cNvGrpSpPr/>
          <p:nvPr/>
        </p:nvGrpSpPr>
        <p:grpSpPr>
          <a:xfrm>
            <a:off x="3822338" y="1557730"/>
            <a:ext cx="573024" cy="573024"/>
            <a:chOff x="3198659" y="1425869"/>
            <a:chExt cx="573024" cy="573024"/>
          </a:xfrm>
        </p:grpSpPr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9D8C16DF-986E-4A50-B242-3D014F64170E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8F9B13A4-59D4-4EC0-A437-EFBA319799C6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3" name="직사각형 382">
              <a:extLst>
                <a:ext uri="{FF2B5EF4-FFF2-40B4-BE49-F238E27FC236}">
                  <a16:creationId xmlns:a16="http://schemas.microsoft.com/office/drawing/2014/main" id="{962749E4-A915-4FB4-A286-EA5610A10BD2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305CEF82-7526-437C-A21A-F6B822ABA4FE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5" name="그룹 384">
            <a:extLst>
              <a:ext uri="{FF2B5EF4-FFF2-40B4-BE49-F238E27FC236}">
                <a16:creationId xmlns:a16="http://schemas.microsoft.com/office/drawing/2014/main" id="{3A2D9378-B534-4183-9E1B-AF38F7BF8EA5}"/>
              </a:ext>
            </a:extLst>
          </p:cNvPr>
          <p:cNvGrpSpPr/>
          <p:nvPr/>
        </p:nvGrpSpPr>
        <p:grpSpPr>
          <a:xfrm>
            <a:off x="4652849" y="1413151"/>
            <a:ext cx="573024" cy="573024"/>
            <a:chOff x="3198659" y="1425869"/>
            <a:chExt cx="573024" cy="573024"/>
          </a:xfrm>
        </p:grpSpPr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8FA033F8-1746-4C7B-9581-912164C3F9F1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C279C06C-3BB4-47AB-A5A0-C4B7A2493F86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2667EA3C-7A62-4F4C-8B2B-BB27A00E07BF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F3CC2EE5-237A-4460-977F-AE2B130E310A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0" name="그룹 389">
            <a:extLst>
              <a:ext uri="{FF2B5EF4-FFF2-40B4-BE49-F238E27FC236}">
                <a16:creationId xmlns:a16="http://schemas.microsoft.com/office/drawing/2014/main" id="{514FB30A-3BFA-403D-9D41-86AD09471C5B}"/>
              </a:ext>
            </a:extLst>
          </p:cNvPr>
          <p:cNvGrpSpPr/>
          <p:nvPr/>
        </p:nvGrpSpPr>
        <p:grpSpPr>
          <a:xfrm>
            <a:off x="4549433" y="1551371"/>
            <a:ext cx="573024" cy="573024"/>
            <a:chOff x="3198659" y="1425869"/>
            <a:chExt cx="573024" cy="573024"/>
          </a:xfrm>
        </p:grpSpPr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9CE066CF-4B7A-4888-B076-EFBD419963F2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50D5D630-C803-43CF-8B39-BCE5995869FA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CA117077-E3A3-4A27-BE6C-AE369E907BFB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D832EA79-F2AE-4FB0-A22A-EBA0D285F856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CD63F7D3-48F8-47C3-AC0B-E20B39230B35}"/>
              </a:ext>
            </a:extLst>
          </p:cNvPr>
          <p:cNvSpPr/>
          <p:nvPr/>
        </p:nvSpPr>
        <p:spPr>
          <a:xfrm>
            <a:off x="-792179" y="1454570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FBEC18D4-B995-4C0D-AFF4-D0B826C32EFD}"/>
              </a:ext>
            </a:extLst>
          </p:cNvPr>
          <p:cNvSpPr/>
          <p:nvPr/>
        </p:nvSpPr>
        <p:spPr>
          <a:xfrm>
            <a:off x="130303" y="1463853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FDDAFA1F-EB25-4FD8-80F3-F5DC914AC7E5}"/>
              </a:ext>
            </a:extLst>
          </p:cNvPr>
          <p:cNvSpPr/>
          <p:nvPr/>
        </p:nvSpPr>
        <p:spPr>
          <a:xfrm>
            <a:off x="-792179" y="254935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45982459-D488-4399-9DC8-890F59D9AEF4}"/>
              </a:ext>
            </a:extLst>
          </p:cNvPr>
          <p:cNvSpPr/>
          <p:nvPr/>
        </p:nvSpPr>
        <p:spPr>
          <a:xfrm>
            <a:off x="130303" y="2563845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99" name="그룹 398">
            <a:extLst>
              <a:ext uri="{FF2B5EF4-FFF2-40B4-BE49-F238E27FC236}">
                <a16:creationId xmlns:a16="http://schemas.microsoft.com/office/drawing/2014/main" id="{FECD63E2-2751-4E10-884F-43FDABE15A60}"/>
              </a:ext>
            </a:extLst>
          </p:cNvPr>
          <p:cNvGrpSpPr/>
          <p:nvPr/>
        </p:nvGrpSpPr>
        <p:grpSpPr>
          <a:xfrm>
            <a:off x="5633307" y="5490234"/>
            <a:ext cx="2669917" cy="1295337"/>
            <a:chOff x="5635184" y="4179526"/>
            <a:chExt cx="3298752" cy="1600422"/>
          </a:xfrm>
        </p:grpSpPr>
        <p:grpSp>
          <p:nvGrpSpPr>
            <p:cNvPr id="400" name="그룹 399">
              <a:extLst>
                <a:ext uri="{FF2B5EF4-FFF2-40B4-BE49-F238E27FC236}">
                  <a16:creationId xmlns:a16="http://schemas.microsoft.com/office/drawing/2014/main" id="{7505A65A-A69F-4958-B00B-01F32AEE9DC5}"/>
                </a:ext>
              </a:extLst>
            </p:cNvPr>
            <p:cNvGrpSpPr/>
            <p:nvPr/>
          </p:nvGrpSpPr>
          <p:grpSpPr>
            <a:xfrm>
              <a:off x="5635184" y="4179526"/>
              <a:ext cx="1649376" cy="1600422"/>
              <a:chOff x="9247792" y="3751369"/>
              <a:chExt cx="1649376" cy="1600422"/>
            </a:xfrm>
          </p:grpSpPr>
          <p:sp>
            <p:nvSpPr>
              <p:cNvPr id="418" name="직사각형 417">
                <a:extLst>
                  <a:ext uri="{FF2B5EF4-FFF2-40B4-BE49-F238E27FC236}">
                    <a16:creationId xmlns:a16="http://schemas.microsoft.com/office/drawing/2014/main" id="{818AAD00-A6B8-4BB8-AC0C-6FDF92B423EA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9" name="직사각형 418">
                <a:extLst>
                  <a:ext uri="{FF2B5EF4-FFF2-40B4-BE49-F238E27FC236}">
                    <a16:creationId xmlns:a16="http://schemas.microsoft.com/office/drawing/2014/main" id="{D98CDE4D-C9C1-4323-8F3D-2B310FD7ED30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0" name="직사각형 419">
                <a:extLst>
                  <a:ext uri="{FF2B5EF4-FFF2-40B4-BE49-F238E27FC236}">
                    <a16:creationId xmlns:a16="http://schemas.microsoft.com/office/drawing/2014/main" id="{69A5CF12-48E8-42F1-A2AE-F5FF56457646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FF683655-0665-4B54-8ACF-E2B156841D96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2" name="직사각형 421">
                <a:extLst>
                  <a:ext uri="{FF2B5EF4-FFF2-40B4-BE49-F238E27FC236}">
                    <a16:creationId xmlns:a16="http://schemas.microsoft.com/office/drawing/2014/main" id="{8125D9AF-A102-4D38-B02D-C4D24F7F5B2B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B02A2DFA-784C-43CF-B7BC-EAA3E7A1D49B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4" name="직사각형 423">
                <a:extLst>
                  <a:ext uri="{FF2B5EF4-FFF2-40B4-BE49-F238E27FC236}">
                    <a16:creationId xmlns:a16="http://schemas.microsoft.com/office/drawing/2014/main" id="{27D415AC-6F89-4B64-99A8-3BD0EAD8C3D3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5" name="직사각형 424">
                <a:extLst>
                  <a:ext uri="{FF2B5EF4-FFF2-40B4-BE49-F238E27FC236}">
                    <a16:creationId xmlns:a16="http://schemas.microsoft.com/office/drawing/2014/main" id="{7F144C35-BEBC-4638-81C5-052491740304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6" name="직사각형 425">
                <a:extLst>
                  <a:ext uri="{FF2B5EF4-FFF2-40B4-BE49-F238E27FC236}">
                    <a16:creationId xmlns:a16="http://schemas.microsoft.com/office/drawing/2014/main" id="{46CD09F7-DCB3-4654-BAD0-B3873D7B2187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7" name="직사각형 426">
                <a:extLst>
                  <a:ext uri="{FF2B5EF4-FFF2-40B4-BE49-F238E27FC236}">
                    <a16:creationId xmlns:a16="http://schemas.microsoft.com/office/drawing/2014/main" id="{2C032C23-56B5-4C59-A851-3C117FACE689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8" name="직사각형 427">
                <a:extLst>
                  <a:ext uri="{FF2B5EF4-FFF2-40B4-BE49-F238E27FC236}">
                    <a16:creationId xmlns:a16="http://schemas.microsoft.com/office/drawing/2014/main" id="{6237916F-341A-4750-8888-4262C113ADFA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9" name="직사각형 428">
                <a:extLst>
                  <a:ext uri="{FF2B5EF4-FFF2-40B4-BE49-F238E27FC236}">
                    <a16:creationId xmlns:a16="http://schemas.microsoft.com/office/drawing/2014/main" id="{54517555-53C3-4270-92C7-0C2103E5F1CB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0" name="직사각형 429">
                <a:extLst>
                  <a:ext uri="{FF2B5EF4-FFF2-40B4-BE49-F238E27FC236}">
                    <a16:creationId xmlns:a16="http://schemas.microsoft.com/office/drawing/2014/main" id="{09356788-E2BD-4A9D-BB62-2FE115BB2383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1" name="직사각형 430">
                <a:extLst>
                  <a:ext uri="{FF2B5EF4-FFF2-40B4-BE49-F238E27FC236}">
                    <a16:creationId xmlns:a16="http://schemas.microsoft.com/office/drawing/2014/main" id="{3A442BC3-A828-4EF1-BDCF-F69DF846D5FB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2" name="직사각형 431">
                <a:extLst>
                  <a:ext uri="{FF2B5EF4-FFF2-40B4-BE49-F238E27FC236}">
                    <a16:creationId xmlns:a16="http://schemas.microsoft.com/office/drawing/2014/main" id="{74286BD2-85B2-48C8-B469-02367A0613AB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3" name="직사각형 432">
                <a:extLst>
                  <a:ext uri="{FF2B5EF4-FFF2-40B4-BE49-F238E27FC236}">
                    <a16:creationId xmlns:a16="http://schemas.microsoft.com/office/drawing/2014/main" id="{CD364607-91C8-4D0B-9D6D-856173238173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1" name="그룹 400">
              <a:extLst>
                <a:ext uri="{FF2B5EF4-FFF2-40B4-BE49-F238E27FC236}">
                  <a16:creationId xmlns:a16="http://schemas.microsoft.com/office/drawing/2014/main" id="{E572DF01-C26B-43FC-8D38-9B0BAA16965F}"/>
                </a:ext>
              </a:extLst>
            </p:cNvPr>
            <p:cNvGrpSpPr/>
            <p:nvPr/>
          </p:nvGrpSpPr>
          <p:grpSpPr>
            <a:xfrm>
              <a:off x="7284560" y="4179526"/>
              <a:ext cx="1649376" cy="1600422"/>
              <a:chOff x="9247792" y="3751369"/>
              <a:chExt cx="1649376" cy="1600422"/>
            </a:xfrm>
          </p:grpSpPr>
          <p:sp>
            <p:nvSpPr>
              <p:cNvPr id="402" name="직사각형 401">
                <a:extLst>
                  <a:ext uri="{FF2B5EF4-FFF2-40B4-BE49-F238E27FC236}">
                    <a16:creationId xmlns:a16="http://schemas.microsoft.com/office/drawing/2014/main" id="{3F870A7A-0B4E-427C-865C-5C03582ACF22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3" name="직사각형 402">
                <a:extLst>
                  <a:ext uri="{FF2B5EF4-FFF2-40B4-BE49-F238E27FC236}">
                    <a16:creationId xmlns:a16="http://schemas.microsoft.com/office/drawing/2014/main" id="{BD3FB4A5-6105-45EF-8258-81057573F2E2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4" name="직사각형 403">
                <a:extLst>
                  <a:ext uri="{FF2B5EF4-FFF2-40B4-BE49-F238E27FC236}">
                    <a16:creationId xmlns:a16="http://schemas.microsoft.com/office/drawing/2014/main" id="{3F54ED40-17BB-4290-9C19-3FAE36FABAED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5" name="직사각형 404">
                <a:extLst>
                  <a:ext uri="{FF2B5EF4-FFF2-40B4-BE49-F238E27FC236}">
                    <a16:creationId xmlns:a16="http://schemas.microsoft.com/office/drawing/2014/main" id="{D93062E9-371F-4C62-B581-D7A7807A076A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6" name="직사각형 405">
                <a:extLst>
                  <a:ext uri="{FF2B5EF4-FFF2-40B4-BE49-F238E27FC236}">
                    <a16:creationId xmlns:a16="http://schemas.microsoft.com/office/drawing/2014/main" id="{7A5FDD6F-ACE6-4D69-BC4A-9D9FE17DFADA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7" name="직사각형 406">
                <a:extLst>
                  <a:ext uri="{FF2B5EF4-FFF2-40B4-BE49-F238E27FC236}">
                    <a16:creationId xmlns:a16="http://schemas.microsoft.com/office/drawing/2014/main" id="{AA60FBF2-378F-4F24-B4E7-A68D52680C67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8" name="직사각형 407">
                <a:extLst>
                  <a:ext uri="{FF2B5EF4-FFF2-40B4-BE49-F238E27FC236}">
                    <a16:creationId xmlns:a16="http://schemas.microsoft.com/office/drawing/2014/main" id="{EA8658E1-01A2-47B9-863A-265A37FED599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9" name="직사각형 408">
                <a:extLst>
                  <a:ext uri="{FF2B5EF4-FFF2-40B4-BE49-F238E27FC236}">
                    <a16:creationId xmlns:a16="http://schemas.microsoft.com/office/drawing/2014/main" id="{1AAC729E-47DB-4AF6-9A48-7E44EDA35084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0" name="직사각형 409">
                <a:extLst>
                  <a:ext uri="{FF2B5EF4-FFF2-40B4-BE49-F238E27FC236}">
                    <a16:creationId xmlns:a16="http://schemas.microsoft.com/office/drawing/2014/main" id="{9C39B21A-B6CC-4A73-BE3D-961645AD409B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1" name="직사각형 410">
                <a:extLst>
                  <a:ext uri="{FF2B5EF4-FFF2-40B4-BE49-F238E27FC236}">
                    <a16:creationId xmlns:a16="http://schemas.microsoft.com/office/drawing/2014/main" id="{CE864313-7E28-49C6-A15E-CF8DA5583359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2" name="직사각형 411">
                <a:extLst>
                  <a:ext uri="{FF2B5EF4-FFF2-40B4-BE49-F238E27FC236}">
                    <a16:creationId xmlns:a16="http://schemas.microsoft.com/office/drawing/2014/main" id="{4851F513-98F7-4C1F-83C6-FAA9AA3A9AD2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3" name="직사각형 412">
                <a:extLst>
                  <a:ext uri="{FF2B5EF4-FFF2-40B4-BE49-F238E27FC236}">
                    <a16:creationId xmlns:a16="http://schemas.microsoft.com/office/drawing/2014/main" id="{9C868773-A175-44C9-A89A-3A94A97FED6F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4" name="직사각형 413">
                <a:extLst>
                  <a:ext uri="{FF2B5EF4-FFF2-40B4-BE49-F238E27FC236}">
                    <a16:creationId xmlns:a16="http://schemas.microsoft.com/office/drawing/2014/main" id="{E85C5B67-CFA7-4A0D-84DA-BC4DAA7E9A63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5" name="직사각형 414">
                <a:extLst>
                  <a:ext uri="{FF2B5EF4-FFF2-40B4-BE49-F238E27FC236}">
                    <a16:creationId xmlns:a16="http://schemas.microsoft.com/office/drawing/2014/main" id="{18D512A2-9C4A-4B1A-9741-BA7E8689061E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6" name="직사각형 415">
                <a:extLst>
                  <a:ext uri="{FF2B5EF4-FFF2-40B4-BE49-F238E27FC236}">
                    <a16:creationId xmlns:a16="http://schemas.microsoft.com/office/drawing/2014/main" id="{666DD32C-1597-4D35-86C7-E9222D1C879A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7" name="직사각형 416">
                <a:extLst>
                  <a:ext uri="{FF2B5EF4-FFF2-40B4-BE49-F238E27FC236}">
                    <a16:creationId xmlns:a16="http://schemas.microsoft.com/office/drawing/2014/main" id="{23E1E5C7-6D27-4182-9D2B-5E8FBBBE2E70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434" name="TextBox 433">
            <a:extLst>
              <a:ext uri="{FF2B5EF4-FFF2-40B4-BE49-F238E27FC236}">
                <a16:creationId xmlns:a16="http://schemas.microsoft.com/office/drawing/2014/main" id="{00725DCB-C41E-4D82-9A44-A6ECC6F7E61D}"/>
              </a:ext>
            </a:extLst>
          </p:cNvPr>
          <p:cNvSpPr txBox="1"/>
          <p:nvPr/>
        </p:nvSpPr>
        <p:spPr>
          <a:xfrm>
            <a:off x="8339053" y="456227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04B9DE32-9F0C-4F0B-929E-7E84B7A0CD16}"/>
              </a:ext>
            </a:extLst>
          </p:cNvPr>
          <p:cNvSpPr txBox="1"/>
          <p:nvPr/>
        </p:nvSpPr>
        <p:spPr>
          <a:xfrm>
            <a:off x="8339053" y="583488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75332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56603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493292" y="75987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975293" y="1099570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3730246" y="78790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6228111" y="7943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6774414" y="1128511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014FC2-05B7-4B2B-899A-CC0211EF1971}"/>
              </a:ext>
            </a:extLst>
          </p:cNvPr>
          <p:cNvSpPr/>
          <p:nvPr/>
        </p:nvSpPr>
        <p:spPr>
          <a:xfrm>
            <a:off x="102770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7ADBDE7-FA16-4D35-B5CF-ABDD657CD68A}"/>
              </a:ext>
            </a:extLst>
          </p:cNvPr>
          <p:cNvSpPr/>
          <p:nvPr/>
        </p:nvSpPr>
        <p:spPr>
          <a:xfrm>
            <a:off x="148936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E4636A9-5B64-4A0B-9D1A-13AA6A826AC5}"/>
              </a:ext>
            </a:extLst>
          </p:cNvPr>
          <p:cNvSpPr/>
          <p:nvPr/>
        </p:nvSpPr>
        <p:spPr>
          <a:xfrm>
            <a:off x="195103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1875AEC-A24A-4C58-82F6-02439163AED3}"/>
              </a:ext>
            </a:extLst>
          </p:cNvPr>
          <p:cNvSpPr/>
          <p:nvPr/>
        </p:nvSpPr>
        <p:spPr>
          <a:xfrm>
            <a:off x="56603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695127-AF14-4C47-8409-CFB400CF006A}"/>
              </a:ext>
            </a:extLst>
          </p:cNvPr>
          <p:cNvSpPr/>
          <p:nvPr/>
        </p:nvSpPr>
        <p:spPr>
          <a:xfrm>
            <a:off x="102770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C75AE4A-2C8A-4BD6-99E4-2CCC8C37244B}"/>
              </a:ext>
            </a:extLst>
          </p:cNvPr>
          <p:cNvSpPr/>
          <p:nvPr/>
        </p:nvSpPr>
        <p:spPr>
          <a:xfrm>
            <a:off x="148936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F4EB1D-B7D4-41D0-9373-0DEEC659DCCA}"/>
              </a:ext>
            </a:extLst>
          </p:cNvPr>
          <p:cNvSpPr/>
          <p:nvPr/>
        </p:nvSpPr>
        <p:spPr>
          <a:xfrm>
            <a:off x="195103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6BA7708-E454-4FD6-BB04-E25AEEF1400D}"/>
              </a:ext>
            </a:extLst>
          </p:cNvPr>
          <p:cNvSpPr/>
          <p:nvPr/>
        </p:nvSpPr>
        <p:spPr>
          <a:xfrm>
            <a:off x="56603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25C49A6-2FFF-47F8-833B-21A473A011A2}"/>
              </a:ext>
            </a:extLst>
          </p:cNvPr>
          <p:cNvSpPr/>
          <p:nvPr/>
        </p:nvSpPr>
        <p:spPr>
          <a:xfrm>
            <a:off x="102770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06AD947-212E-4AD3-93A1-72E9244ABB8F}"/>
              </a:ext>
            </a:extLst>
          </p:cNvPr>
          <p:cNvSpPr/>
          <p:nvPr/>
        </p:nvSpPr>
        <p:spPr>
          <a:xfrm>
            <a:off x="148936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C69E9F-24AA-4848-B823-409A2B3C2C66}"/>
              </a:ext>
            </a:extLst>
          </p:cNvPr>
          <p:cNvSpPr/>
          <p:nvPr/>
        </p:nvSpPr>
        <p:spPr>
          <a:xfrm>
            <a:off x="195103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F68EAB0-F09D-464E-89AE-76823DC2C483}"/>
              </a:ext>
            </a:extLst>
          </p:cNvPr>
          <p:cNvSpPr/>
          <p:nvPr/>
        </p:nvSpPr>
        <p:spPr>
          <a:xfrm>
            <a:off x="56603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321012-7AEA-4598-B58D-DC9136E337DB}"/>
              </a:ext>
            </a:extLst>
          </p:cNvPr>
          <p:cNvSpPr/>
          <p:nvPr/>
        </p:nvSpPr>
        <p:spPr>
          <a:xfrm>
            <a:off x="102770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47B0E89-E87B-4160-B092-82A9AE09B831}"/>
              </a:ext>
            </a:extLst>
          </p:cNvPr>
          <p:cNvSpPr/>
          <p:nvPr/>
        </p:nvSpPr>
        <p:spPr>
          <a:xfrm>
            <a:off x="148936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BBEF656-A192-4004-8A59-0474A5DE6A50}"/>
              </a:ext>
            </a:extLst>
          </p:cNvPr>
          <p:cNvSpPr/>
          <p:nvPr/>
        </p:nvSpPr>
        <p:spPr>
          <a:xfrm>
            <a:off x="195103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0863510-6850-4D9C-BD41-ED5E26B33351}"/>
              </a:ext>
            </a:extLst>
          </p:cNvPr>
          <p:cNvSpPr/>
          <p:nvPr/>
        </p:nvSpPr>
        <p:spPr>
          <a:xfrm>
            <a:off x="4049364" y="160274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464CE24-882F-4903-98BB-1C5F4F150077}"/>
              </a:ext>
            </a:extLst>
          </p:cNvPr>
          <p:cNvSpPr/>
          <p:nvPr/>
        </p:nvSpPr>
        <p:spPr>
          <a:xfrm>
            <a:off x="4511029" y="160274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663B871-4073-4E53-AC01-BC03C7A61B75}"/>
              </a:ext>
            </a:extLst>
          </p:cNvPr>
          <p:cNvSpPr/>
          <p:nvPr/>
        </p:nvSpPr>
        <p:spPr>
          <a:xfrm>
            <a:off x="4049364" y="205722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61C907D-1740-4D92-BD99-2406CCB2F272}"/>
              </a:ext>
            </a:extLst>
          </p:cNvPr>
          <p:cNvSpPr/>
          <p:nvPr/>
        </p:nvSpPr>
        <p:spPr>
          <a:xfrm>
            <a:off x="4511029" y="205722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C9DD7D0-5055-4C8B-AF01-FD1253672ABD}"/>
              </a:ext>
            </a:extLst>
          </p:cNvPr>
          <p:cNvSpPr/>
          <p:nvPr/>
        </p:nvSpPr>
        <p:spPr>
          <a:xfrm>
            <a:off x="6347757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4483A4C-C924-4687-B59A-F034206F58A0}"/>
              </a:ext>
            </a:extLst>
          </p:cNvPr>
          <p:cNvSpPr/>
          <p:nvPr/>
        </p:nvSpPr>
        <p:spPr>
          <a:xfrm>
            <a:off x="6809422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16B4CDE-6E2C-4589-BE13-24F42D58807B}"/>
              </a:ext>
            </a:extLst>
          </p:cNvPr>
          <p:cNvSpPr/>
          <p:nvPr/>
        </p:nvSpPr>
        <p:spPr>
          <a:xfrm>
            <a:off x="7271087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B34D50-D080-498B-AFDA-30DB4FE0DB80}"/>
              </a:ext>
            </a:extLst>
          </p:cNvPr>
          <p:cNvSpPr/>
          <p:nvPr/>
        </p:nvSpPr>
        <p:spPr>
          <a:xfrm>
            <a:off x="6347757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E40DA2B-F5AC-4B56-9D01-6A0C7C1C6A8C}"/>
              </a:ext>
            </a:extLst>
          </p:cNvPr>
          <p:cNvSpPr/>
          <p:nvPr/>
        </p:nvSpPr>
        <p:spPr>
          <a:xfrm>
            <a:off x="6809422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BD64C-D3FF-48E0-8361-B11704ABECC5}"/>
              </a:ext>
            </a:extLst>
          </p:cNvPr>
          <p:cNvSpPr/>
          <p:nvPr/>
        </p:nvSpPr>
        <p:spPr>
          <a:xfrm>
            <a:off x="7271087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C1B0F85-4DFA-416A-A18B-3A452DDB91C6}"/>
              </a:ext>
            </a:extLst>
          </p:cNvPr>
          <p:cNvSpPr/>
          <p:nvPr/>
        </p:nvSpPr>
        <p:spPr>
          <a:xfrm>
            <a:off x="6347757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8FE934A-9B9D-4767-B800-70856332DA2F}"/>
              </a:ext>
            </a:extLst>
          </p:cNvPr>
          <p:cNvSpPr/>
          <p:nvPr/>
        </p:nvSpPr>
        <p:spPr>
          <a:xfrm>
            <a:off x="6809422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C49148A-B5D3-4FF4-BD91-34D572B59667}"/>
              </a:ext>
            </a:extLst>
          </p:cNvPr>
          <p:cNvSpPr/>
          <p:nvPr/>
        </p:nvSpPr>
        <p:spPr>
          <a:xfrm>
            <a:off x="7271087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4050892" y="1602748"/>
            <a:ext cx="921801" cy="9161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880A4CC-871A-4840-B0DE-829CE3004D39}"/>
              </a:ext>
            </a:extLst>
          </p:cNvPr>
          <p:cNvSpPr/>
          <p:nvPr/>
        </p:nvSpPr>
        <p:spPr>
          <a:xfrm>
            <a:off x="566037" y="1577632"/>
            <a:ext cx="1352359" cy="138846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552A99F-B597-46C3-BBB6-A496931AD38B}"/>
              </a:ext>
            </a:extLst>
          </p:cNvPr>
          <p:cNvSpPr txBox="1"/>
          <p:nvPr/>
        </p:nvSpPr>
        <p:spPr>
          <a:xfrm>
            <a:off x="69850" y="3789801"/>
            <a:ext cx="104823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3, 3))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for y in range(filter_h):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y_max = y + stride*out_h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 in range(filter_w):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x_max = x + stride*out_w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col[:, :, y, x, :, :] = img[:, :, y:y_max:stride, x:x_max:stride]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A61B8FA-5138-4BBC-B23B-D2B9A14E8EEA}"/>
              </a:ext>
            </a:extLst>
          </p:cNvPr>
          <p:cNvSpPr txBox="1"/>
          <p:nvPr/>
        </p:nvSpPr>
        <p:spPr>
          <a:xfrm>
            <a:off x="8066590" y="1099570"/>
            <a:ext cx="2765501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[[[[[[ 0.  1.  2.]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[ 4.  5.  6.]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[ 8.  9. 10.]]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[[ 1.  2.  3.]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[ 5.  6.  7.]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[ 9. 10. 11.]]]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[[[ 4.  5.  6.]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[ 8.  9. 10.]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[12. 13. 14.]]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[[ 5.  6.  7.]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[ 9. 10. 11.]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[13. 14. 15.]]]]]]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21809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56603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493292" y="75987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014FC2-05B7-4B2B-899A-CC0211EF1971}"/>
              </a:ext>
            </a:extLst>
          </p:cNvPr>
          <p:cNvSpPr/>
          <p:nvPr/>
        </p:nvSpPr>
        <p:spPr>
          <a:xfrm>
            <a:off x="102770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7ADBDE7-FA16-4D35-B5CF-ABDD657CD68A}"/>
              </a:ext>
            </a:extLst>
          </p:cNvPr>
          <p:cNvSpPr/>
          <p:nvPr/>
        </p:nvSpPr>
        <p:spPr>
          <a:xfrm>
            <a:off x="148936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E4636A9-5B64-4A0B-9D1A-13AA6A826AC5}"/>
              </a:ext>
            </a:extLst>
          </p:cNvPr>
          <p:cNvSpPr/>
          <p:nvPr/>
        </p:nvSpPr>
        <p:spPr>
          <a:xfrm>
            <a:off x="195103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1875AEC-A24A-4C58-82F6-02439163AED3}"/>
              </a:ext>
            </a:extLst>
          </p:cNvPr>
          <p:cNvSpPr/>
          <p:nvPr/>
        </p:nvSpPr>
        <p:spPr>
          <a:xfrm>
            <a:off x="56603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695127-AF14-4C47-8409-CFB400CF006A}"/>
              </a:ext>
            </a:extLst>
          </p:cNvPr>
          <p:cNvSpPr/>
          <p:nvPr/>
        </p:nvSpPr>
        <p:spPr>
          <a:xfrm>
            <a:off x="102770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C75AE4A-2C8A-4BD6-99E4-2CCC8C37244B}"/>
              </a:ext>
            </a:extLst>
          </p:cNvPr>
          <p:cNvSpPr/>
          <p:nvPr/>
        </p:nvSpPr>
        <p:spPr>
          <a:xfrm>
            <a:off x="148936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F4EB1D-B7D4-41D0-9373-0DEEC659DCCA}"/>
              </a:ext>
            </a:extLst>
          </p:cNvPr>
          <p:cNvSpPr/>
          <p:nvPr/>
        </p:nvSpPr>
        <p:spPr>
          <a:xfrm>
            <a:off x="195103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6BA7708-E454-4FD6-BB04-E25AEEF1400D}"/>
              </a:ext>
            </a:extLst>
          </p:cNvPr>
          <p:cNvSpPr/>
          <p:nvPr/>
        </p:nvSpPr>
        <p:spPr>
          <a:xfrm>
            <a:off x="56603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25C49A6-2FFF-47F8-833B-21A473A011A2}"/>
              </a:ext>
            </a:extLst>
          </p:cNvPr>
          <p:cNvSpPr/>
          <p:nvPr/>
        </p:nvSpPr>
        <p:spPr>
          <a:xfrm>
            <a:off x="102770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06AD947-212E-4AD3-93A1-72E9244ABB8F}"/>
              </a:ext>
            </a:extLst>
          </p:cNvPr>
          <p:cNvSpPr/>
          <p:nvPr/>
        </p:nvSpPr>
        <p:spPr>
          <a:xfrm>
            <a:off x="148936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C69E9F-24AA-4848-B823-409A2B3C2C66}"/>
              </a:ext>
            </a:extLst>
          </p:cNvPr>
          <p:cNvSpPr/>
          <p:nvPr/>
        </p:nvSpPr>
        <p:spPr>
          <a:xfrm>
            <a:off x="195103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F68EAB0-F09D-464E-89AE-76823DC2C483}"/>
              </a:ext>
            </a:extLst>
          </p:cNvPr>
          <p:cNvSpPr/>
          <p:nvPr/>
        </p:nvSpPr>
        <p:spPr>
          <a:xfrm>
            <a:off x="56603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321012-7AEA-4598-B58D-DC9136E337DB}"/>
              </a:ext>
            </a:extLst>
          </p:cNvPr>
          <p:cNvSpPr/>
          <p:nvPr/>
        </p:nvSpPr>
        <p:spPr>
          <a:xfrm>
            <a:off x="102770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47B0E89-E87B-4160-B092-82A9AE09B831}"/>
              </a:ext>
            </a:extLst>
          </p:cNvPr>
          <p:cNvSpPr/>
          <p:nvPr/>
        </p:nvSpPr>
        <p:spPr>
          <a:xfrm>
            <a:off x="148936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BBEF656-A192-4004-8A59-0474A5DE6A50}"/>
              </a:ext>
            </a:extLst>
          </p:cNvPr>
          <p:cNvSpPr/>
          <p:nvPr/>
        </p:nvSpPr>
        <p:spPr>
          <a:xfrm>
            <a:off x="195103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880A4CC-871A-4840-B0DE-829CE3004D39}"/>
              </a:ext>
            </a:extLst>
          </p:cNvPr>
          <p:cNvSpPr/>
          <p:nvPr/>
        </p:nvSpPr>
        <p:spPr>
          <a:xfrm>
            <a:off x="560832" y="1625647"/>
            <a:ext cx="933739" cy="88975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296903E-D6A0-466C-A41E-099249082575}"/>
              </a:ext>
            </a:extLst>
          </p:cNvPr>
          <p:cNvSpPr txBox="1"/>
          <p:nvPr/>
        </p:nvSpPr>
        <p:spPr>
          <a:xfrm>
            <a:off x="2949032" y="1974698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(1, 1, 2, 2, 3, 3)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(1, 3, 3, 1, 2, 2)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8123481-A52E-4F3A-8663-8E989FED4137}"/>
              </a:ext>
            </a:extLst>
          </p:cNvPr>
          <p:cNvSpPr/>
          <p:nvPr/>
        </p:nvSpPr>
        <p:spPr>
          <a:xfrm>
            <a:off x="7417980" y="1966759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5747F0A-FF29-47D3-A759-C9C740D59C15}"/>
              </a:ext>
            </a:extLst>
          </p:cNvPr>
          <p:cNvSpPr/>
          <p:nvPr/>
        </p:nvSpPr>
        <p:spPr>
          <a:xfrm>
            <a:off x="6145767" y="2615840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F17E7496-4E10-4C7A-8F80-BB855923C774}"/>
              </a:ext>
            </a:extLst>
          </p:cNvPr>
          <p:cNvCxnSpPr>
            <a:stCxn id="100" idx="2"/>
            <a:endCxn id="101" idx="0"/>
          </p:cNvCxnSpPr>
          <p:nvPr/>
        </p:nvCxnSpPr>
        <p:spPr>
          <a:xfrm flipH="1">
            <a:off x="6558826" y="2366869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AF1590F-D6C6-4E7C-AB76-B9937500F616}"/>
              </a:ext>
            </a:extLst>
          </p:cNvPr>
          <p:cNvSpPr/>
          <p:nvPr/>
        </p:nvSpPr>
        <p:spPr>
          <a:xfrm>
            <a:off x="6236381" y="1966759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D1CE411-66F3-45AC-9A23-5D694DA94B8D}"/>
              </a:ext>
            </a:extLst>
          </p:cNvPr>
          <p:cNvSpPr/>
          <p:nvPr/>
        </p:nvSpPr>
        <p:spPr>
          <a:xfrm>
            <a:off x="7075137" y="2612929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8B8D963F-5B57-492D-A266-38FCEA537968}"/>
              </a:ext>
            </a:extLst>
          </p:cNvPr>
          <p:cNvCxnSpPr>
            <a:cxnSpLocks/>
            <a:stCxn id="103" idx="2"/>
            <a:endCxn id="104" idx="0"/>
          </p:cNvCxnSpPr>
          <p:nvPr/>
        </p:nvCxnSpPr>
        <p:spPr>
          <a:xfrm>
            <a:off x="6775555" y="2366869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F9EF76-07AB-4D5B-9694-C7158527137E}"/>
              </a:ext>
            </a:extLst>
          </p:cNvPr>
          <p:cNvSpPr/>
          <p:nvPr/>
        </p:nvSpPr>
        <p:spPr>
          <a:xfrm>
            <a:off x="-1558876" y="3586815"/>
            <a:ext cx="10301288" cy="32448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F3F49349-7457-4AA8-B06E-0BC7AEF7F2AE}"/>
              </a:ext>
            </a:extLst>
          </p:cNvPr>
          <p:cNvSpPr/>
          <p:nvPr/>
        </p:nvSpPr>
        <p:spPr>
          <a:xfrm>
            <a:off x="-1481659" y="3663794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35CF1F2-5399-48C6-A6EF-4E7391C4F548}"/>
              </a:ext>
            </a:extLst>
          </p:cNvPr>
          <p:cNvSpPr/>
          <p:nvPr/>
        </p:nvSpPr>
        <p:spPr>
          <a:xfrm>
            <a:off x="-1481659" y="4695253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63479213-5016-4E4B-B9E8-39A375C5A54C}"/>
              </a:ext>
            </a:extLst>
          </p:cNvPr>
          <p:cNvSpPr/>
          <p:nvPr/>
        </p:nvSpPr>
        <p:spPr>
          <a:xfrm>
            <a:off x="-1481659" y="5726713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E8B7483E-36DB-49B8-9DE4-77D3C02B9D5C}"/>
              </a:ext>
            </a:extLst>
          </p:cNvPr>
          <p:cNvSpPr/>
          <p:nvPr/>
        </p:nvSpPr>
        <p:spPr>
          <a:xfrm>
            <a:off x="-1404441" y="374086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35DEB54-4F8A-411F-9FF6-8B923C832512}"/>
              </a:ext>
            </a:extLst>
          </p:cNvPr>
          <p:cNvSpPr/>
          <p:nvPr/>
        </p:nvSpPr>
        <p:spPr>
          <a:xfrm>
            <a:off x="1919252" y="374086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464BFAFD-0DF7-4DF5-B429-14479C362407}"/>
              </a:ext>
            </a:extLst>
          </p:cNvPr>
          <p:cNvSpPr/>
          <p:nvPr/>
        </p:nvSpPr>
        <p:spPr>
          <a:xfrm>
            <a:off x="5242944" y="374086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14B730E-0107-438F-A917-B42B49AB1976}"/>
              </a:ext>
            </a:extLst>
          </p:cNvPr>
          <p:cNvSpPr/>
          <p:nvPr/>
        </p:nvSpPr>
        <p:spPr>
          <a:xfrm>
            <a:off x="-1336626" y="3817936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19F6B5EF-934C-4CB6-A41A-580F91EBCFF9}"/>
              </a:ext>
            </a:extLst>
          </p:cNvPr>
          <p:cNvSpPr/>
          <p:nvPr/>
        </p:nvSpPr>
        <p:spPr>
          <a:xfrm>
            <a:off x="-1270194" y="389491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6CDADE5A-40AD-4395-9A1F-BC6353C30003}"/>
              </a:ext>
            </a:extLst>
          </p:cNvPr>
          <p:cNvSpPr/>
          <p:nvPr/>
        </p:nvSpPr>
        <p:spPr>
          <a:xfrm>
            <a:off x="249765" y="389491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17951DF-09AB-4F4D-96E4-D8674A179706}"/>
              </a:ext>
            </a:extLst>
          </p:cNvPr>
          <p:cNvSpPr/>
          <p:nvPr/>
        </p:nvSpPr>
        <p:spPr>
          <a:xfrm>
            <a:off x="-1195959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33BEF32-737E-48C4-9041-59EBB7A7D999}"/>
              </a:ext>
            </a:extLst>
          </p:cNvPr>
          <p:cNvSpPr/>
          <p:nvPr/>
        </p:nvSpPr>
        <p:spPr>
          <a:xfrm>
            <a:off x="-500768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5355093F-3F0A-4BBA-8765-BE46673263B2}"/>
              </a:ext>
            </a:extLst>
          </p:cNvPr>
          <p:cNvSpPr/>
          <p:nvPr/>
        </p:nvSpPr>
        <p:spPr>
          <a:xfrm>
            <a:off x="315244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C1088D4-8293-437F-B6CF-38919E56B062}"/>
              </a:ext>
            </a:extLst>
          </p:cNvPr>
          <p:cNvSpPr/>
          <p:nvPr/>
        </p:nvSpPr>
        <p:spPr>
          <a:xfrm>
            <a:off x="1010435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1A81702C-7191-42B1-BDCF-6B2CF5AF3D3B}"/>
              </a:ext>
            </a:extLst>
          </p:cNvPr>
          <p:cNvSpPr/>
          <p:nvPr/>
        </p:nvSpPr>
        <p:spPr>
          <a:xfrm>
            <a:off x="1989318" y="3819903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7E73F791-8EE8-4E12-934D-4A0B5BBF45A2}"/>
              </a:ext>
            </a:extLst>
          </p:cNvPr>
          <p:cNvSpPr/>
          <p:nvPr/>
        </p:nvSpPr>
        <p:spPr>
          <a:xfrm>
            <a:off x="2055750" y="389688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D77A9E41-26BC-4C33-8ED8-4CC6B9951023}"/>
              </a:ext>
            </a:extLst>
          </p:cNvPr>
          <p:cNvSpPr/>
          <p:nvPr/>
        </p:nvSpPr>
        <p:spPr>
          <a:xfrm>
            <a:off x="3575709" y="389688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146B57FD-1E50-4CD8-87FF-F3AC8076C603}"/>
              </a:ext>
            </a:extLst>
          </p:cNvPr>
          <p:cNvSpPr/>
          <p:nvPr/>
        </p:nvSpPr>
        <p:spPr>
          <a:xfrm>
            <a:off x="2129985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EFB85C74-88D5-4865-97E4-A9A1D11CE1FB}"/>
              </a:ext>
            </a:extLst>
          </p:cNvPr>
          <p:cNvSpPr/>
          <p:nvPr/>
        </p:nvSpPr>
        <p:spPr>
          <a:xfrm>
            <a:off x="2825176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C3834DEF-3398-4D43-86E3-84CC5DE21548}"/>
              </a:ext>
            </a:extLst>
          </p:cNvPr>
          <p:cNvSpPr/>
          <p:nvPr/>
        </p:nvSpPr>
        <p:spPr>
          <a:xfrm>
            <a:off x="3641188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EA9ED15C-10B6-4088-8D0D-1F7DFEB71A83}"/>
              </a:ext>
            </a:extLst>
          </p:cNvPr>
          <p:cNvSpPr/>
          <p:nvPr/>
        </p:nvSpPr>
        <p:spPr>
          <a:xfrm>
            <a:off x="4336379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03BD9B0C-47D9-4FD8-961C-A35522E36856}"/>
              </a:ext>
            </a:extLst>
          </p:cNvPr>
          <p:cNvSpPr/>
          <p:nvPr/>
        </p:nvSpPr>
        <p:spPr>
          <a:xfrm>
            <a:off x="5315262" y="3821870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BA3E64B8-1058-414C-BE6D-31C1DC15A28F}"/>
              </a:ext>
            </a:extLst>
          </p:cNvPr>
          <p:cNvSpPr/>
          <p:nvPr/>
        </p:nvSpPr>
        <p:spPr>
          <a:xfrm>
            <a:off x="5381694" y="389884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62BB45C2-CAE4-494F-ACBE-D8C65D9F0F23}"/>
              </a:ext>
            </a:extLst>
          </p:cNvPr>
          <p:cNvSpPr/>
          <p:nvPr/>
        </p:nvSpPr>
        <p:spPr>
          <a:xfrm>
            <a:off x="6901653" y="389884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D537DB52-4524-4DDC-A65C-22B4E07F74E9}"/>
              </a:ext>
            </a:extLst>
          </p:cNvPr>
          <p:cNvSpPr/>
          <p:nvPr/>
        </p:nvSpPr>
        <p:spPr>
          <a:xfrm>
            <a:off x="5455929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D5493918-832E-4F1C-B991-39CCAA2CC432}"/>
              </a:ext>
            </a:extLst>
          </p:cNvPr>
          <p:cNvSpPr/>
          <p:nvPr/>
        </p:nvSpPr>
        <p:spPr>
          <a:xfrm>
            <a:off x="6151120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24908AC1-910F-4FE6-A3CF-D63DAA6CDD39}"/>
              </a:ext>
            </a:extLst>
          </p:cNvPr>
          <p:cNvSpPr/>
          <p:nvPr/>
        </p:nvSpPr>
        <p:spPr>
          <a:xfrm>
            <a:off x="6967132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BD6CFFD-877F-4816-8CF1-C7E764083986}"/>
              </a:ext>
            </a:extLst>
          </p:cNvPr>
          <p:cNvSpPr/>
          <p:nvPr/>
        </p:nvSpPr>
        <p:spPr>
          <a:xfrm>
            <a:off x="7662323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530F2B83-1418-4378-BC88-24A4DBED0141}"/>
              </a:ext>
            </a:extLst>
          </p:cNvPr>
          <p:cNvSpPr/>
          <p:nvPr/>
        </p:nvSpPr>
        <p:spPr>
          <a:xfrm>
            <a:off x="-1404441" y="474943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58123208-305C-4A77-97B7-574DC31005C7}"/>
              </a:ext>
            </a:extLst>
          </p:cNvPr>
          <p:cNvSpPr/>
          <p:nvPr/>
        </p:nvSpPr>
        <p:spPr>
          <a:xfrm>
            <a:off x="1919252" y="474943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7B1D309E-81A9-49A7-9FAD-0FD1D629283C}"/>
              </a:ext>
            </a:extLst>
          </p:cNvPr>
          <p:cNvSpPr/>
          <p:nvPr/>
        </p:nvSpPr>
        <p:spPr>
          <a:xfrm>
            <a:off x="5242944" y="474943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99AD6B6D-E2F7-4316-BABB-761255A8C631}"/>
              </a:ext>
            </a:extLst>
          </p:cNvPr>
          <p:cNvSpPr/>
          <p:nvPr/>
        </p:nvSpPr>
        <p:spPr>
          <a:xfrm>
            <a:off x="-1336626" y="4826504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9897E025-11C9-41CD-8349-67015C96F602}"/>
              </a:ext>
            </a:extLst>
          </p:cNvPr>
          <p:cNvSpPr/>
          <p:nvPr/>
        </p:nvSpPr>
        <p:spPr>
          <a:xfrm>
            <a:off x="-1270194" y="4903483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7F0A9C03-FBE6-42EE-9270-CF19E8AB7C27}"/>
              </a:ext>
            </a:extLst>
          </p:cNvPr>
          <p:cNvSpPr/>
          <p:nvPr/>
        </p:nvSpPr>
        <p:spPr>
          <a:xfrm>
            <a:off x="249765" y="4903483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FD961BDA-E162-4CBA-BD29-C433A7B472B3}"/>
              </a:ext>
            </a:extLst>
          </p:cNvPr>
          <p:cNvSpPr/>
          <p:nvPr/>
        </p:nvSpPr>
        <p:spPr>
          <a:xfrm>
            <a:off x="-1195959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1D57CDBA-91C4-4C47-A568-778E11FF27C5}"/>
              </a:ext>
            </a:extLst>
          </p:cNvPr>
          <p:cNvSpPr/>
          <p:nvPr/>
        </p:nvSpPr>
        <p:spPr>
          <a:xfrm>
            <a:off x="-500768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0F640E27-7E94-4676-B11D-7C33C8A95DFA}"/>
              </a:ext>
            </a:extLst>
          </p:cNvPr>
          <p:cNvSpPr/>
          <p:nvPr/>
        </p:nvSpPr>
        <p:spPr>
          <a:xfrm>
            <a:off x="315244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88AF0021-1EED-42D5-AE68-F9E47D136DFB}"/>
              </a:ext>
            </a:extLst>
          </p:cNvPr>
          <p:cNvSpPr/>
          <p:nvPr/>
        </p:nvSpPr>
        <p:spPr>
          <a:xfrm>
            <a:off x="1010435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1E264BF-4744-4B2D-9B4E-E7A1A01AE7E0}"/>
              </a:ext>
            </a:extLst>
          </p:cNvPr>
          <p:cNvSpPr/>
          <p:nvPr/>
        </p:nvSpPr>
        <p:spPr>
          <a:xfrm>
            <a:off x="1989318" y="4828471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01D57E9A-FC2C-4137-A4ED-5BE671E665A7}"/>
              </a:ext>
            </a:extLst>
          </p:cNvPr>
          <p:cNvSpPr/>
          <p:nvPr/>
        </p:nvSpPr>
        <p:spPr>
          <a:xfrm>
            <a:off x="2055750" y="4905450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B25CBAAC-C0AA-418E-9798-10D54D92CDB9}"/>
              </a:ext>
            </a:extLst>
          </p:cNvPr>
          <p:cNvSpPr/>
          <p:nvPr/>
        </p:nvSpPr>
        <p:spPr>
          <a:xfrm>
            <a:off x="3575709" y="4905450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D70020E-0C6F-4C3B-AB92-210AC9A71151}"/>
              </a:ext>
            </a:extLst>
          </p:cNvPr>
          <p:cNvSpPr/>
          <p:nvPr/>
        </p:nvSpPr>
        <p:spPr>
          <a:xfrm>
            <a:off x="2129985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3B53A17D-0EC0-4BC6-B5BD-087E5701B973}"/>
              </a:ext>
            </a:extLst>
          </p:cNvPr>
          <p:cNvSpPr/>
          <p:nvPr/>
        </p:nvSpPr>
        <p:spPr>
          <a:xfrm>
            <a:off x="2825176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65C455AE-A150-418F-9EDA-7AAC5D797AB7}"/>
              </a:ext>
            </a:extLst>
          </p:cNvPr>
          <p:cNvSpPr/>
          <p:nvPr/>
        </p:nvSpPr>
        <p:spPr>
          <a:xfrm>
            <a:off x="3641188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9D4B7B9B-BF19-451A-B3EA-F2EAF2A73A33}"/>
              </a:ext>
            </a:extLst>
          </p:cNvPr>
          <p:cNvSpPr/>
          <p:nvPr/>
        </p:nvSpPr>
        <p:spPr>
          <a:xfrm>
            <a:off x="4336379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EE603EB5-8858-4EC1-A35D-B4B03A2ED21C}"/>
              </a:ext>
            </a:extLst>
          </p:cNvPr>
          <p:cNvSpPr/>
          <p:nvPr/>
        </p:nvSpPr>
        <p:spPr>
          <a:xfrm>
            <a:off x="5315262" y="4830438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B3C24ECA-288C-4753-95CA-787E3E9583BD}"/>
              </a:ext>
            </a:extLst>
          </p:cNvPr>
          <p:cNvSpPr/>
          <p:nvPr/>
        </p:nvSpPr>
        <p:spPr>
          <a:xfrm>
            <a:off x="5381694" y="4907417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E2479AC5-C99F-4CEA-8835-7E1C2058FC35}"/>
              </a:ext>
            </a:extLst>
          </p:cNvPr>
          <p:cNvSpPr/>
          <p:nvPr/>
        </p:nvSpPr>
        <p:spPr>
          <a:xfrm>
            <a:off x="6901653" y="4907417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BBD7812D-9C9F-42BF-ABEF-9581FEF09E93}"/>
              </a:ext>
            </a:extLst>
          </p:cNvPr>
          <p:cNvSpPr/>
          <p:nvPr/>
        </p:nvSpPr>
        <p:spPr>
          <a:xfrm>
            <a:off x="5455929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5ECD013B-F251-4AE1-8C7A-6830A9AC143F}"/>
              </a:ext>
            </a:extLst>
          </p:cNvPr>
          <p:cNvSpPr/>
          <p:nvPr/>
        </p:nvSpPr>
        <p:spPr>
          <a:xfrm>
            <a:off x="6151120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8D7FA43C-CE08-4BBE-8A13-07F713E0140B}"/>
              </a:ext>
            </a:extLst>
          </p:cNvPr>
          <p:cNvSpPr/>
          <p:nvPr/>
        </p:nvSpPr>
        <p:spPr>
          <a:xfrm>
            <a:off x="6967132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3C4935AC-CD5D-4AE3-BFCC-5DCA22420141}"/>
              </a:ext>
            </a:extLst>
          </p:cNvPr>
          <p:cNvSpPr/>
          <p:nvPr/>
        </p:nvSpPr>
        <p:spPr>
          <a:xfrm>
            <a:off x="7662323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343288B-AFD7-44CB-BC2A-0AC07F4AC82C}"/>
              </a:ext>
            </a:extLst>
          </p:cNvPr>
          <p:cNvSpPr/>
          <p:nvPr/>
        </p:nvSpPr>
        <p:spPr>
          <a:xfrm>
            <a:off x="-1394654" y="579945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CB6BA658-941C-4CDA-B1DA-BFBAD91A25F6}"/>
              </a:ext>
            </a:extLst>
          </p:cNvPr>
          <p:cNvSpPr/>
          <p:nvPr/>
        </p:nvSpPr>
        <p:spPr>
          <a:xfrm>
            <a:off x="1929039" y="579945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D879C13E-433F-490C-9D3F-A5DA956583D2}"/>
              </a:ext>
            </a:extLst>
          </p:cNvPr>
          <p:cNvSpPr/>
          <p:nvPr/>
        </p:nvSpPr>
        <p:spPr>
          <a:xfrm>
            <a:off x="5252731" y="579945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700BBCAD-1E08-4469-BEB5-13FF2E59F2D6}"/>
              </a:ext>
            </a:extLst>
          </p:cNvPr>
          <p:cNvSpPr/>
          <p:nvPr/>
        </p:nvSpPr>
        <p:spPr>
          <a:xfrm>
            <a:off x="-1326839" y="5876526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9B1986AC-54E7-4EB7-9746-1627C99B13FF}"/>
              </a:ext>
            </a:extLst>
          </p:cNvPr>
          <p:cNvSpPr/>
          <p:nvPr/>
        </p:nvSpPr>
        <p:spPr>
          <a:xfrm>
            <a:off x="-1260407" y="595350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83073AAE-2E10-48DF-8254-4184E7047DD2}"/>
              </a:ext>
            </a:extLst>
          </p:cNvPr>
          <p:cNvSpPr/>
          <p:nvPr/>
        </p:nvSpPr>
        <p:spPr>
          <a:xfrm>
            <a:off x="259552" y="595350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358E1990-A6C8-4B7E-983F-29DDB041ED53}"/>
              </a:ext>
            </a:extLst>
          </p:cNvPr>
          <p:cNvSpPr/>
          <p:nvPr/>
        </p:nvSpPr>
        <p:spPr>
          <a:xfrm>
            <a:off x="-1186172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A3B56E8D-4367-4FF0-883F-C77AB4B7D7B5}"/>
              </a:ext>
            </a:extLst>
          </p:cNvPr>
          <p:cNvSpPr/>
          <p:nvPr/>
        </p:nvSpPr>
        <p:spPr>
          <a:xfrm>
            <a:off x="-490981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44908F8E-60D2-4FF6-BF6E-CD3031806546}"/>
              </a:ext>
            </a:extLst>
          </p:cNvPr>
          <p:cNvSpPr/>
          <p:nvPr/>
        </p:nvSpPr>
        <p:spPr>
          <a:xfrm>
            <a:off x="325031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7EAA0601-EA90-47F6-B4B0-6609256AE888}"/>
              </a:ext>
            </a:extLst>
          </p:cNvPr>
          <p:cNvSpPr/>
          <p:nvPr/>
        </p:nvSpPr>
        <p:spPr>
          <a:xfrm>
            <a:off x="1020222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D44AC138-9967-43B5-9057-1ACDF380F25E}"/>
              </a:ext>
            </a:extLst>
          </p:cNvPr>
          <p:cNvSpPr/>
          <p:nvPr/>
        </p:nvSpPr>
        <p:spPr>
          <a:xfrm>
            <a:off x="1999105" y="5878493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00397C7A-4DC9-4FE1-AB5D-4D78F9DAEE9D}"/>
              </a:ext>
            </a:extLst>
          </p:cNvPr>
          <p:cNvSpPr/>
          <p:nvPr/>
        </p:nvSpPr>
        <p:spPr>
          <a:xfrm>
            <a:off x="2065537" y="595547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B039CC3A-BE8D-48D0-BFD7-FC96695A76F3}"/>
              </a:ext>
            </a:extLst>
          </p:cNvPr>
          <p:cNvSpPr/>
          <p:nvPr/>
        </p:nvSpPr>
        <p:spPr>
          <a:xfrm>
            <a:off x="3585496" y="595547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24D66C06-7634-4CAB-8E68-C535342F7CAE}"/>
              </a:ext>
            </a:extLst>
          </p:cNvPr>
          <p:cNvSpPr/>
          <p:nvPr/>
        </p:nvSpPr>
        <p:spPr>
          <a:xfrm>
            <a:off x="2139772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1DEEA55C-07E5-49CA-B1AA-969C2516F82D}"/>
              </a:ext>
            </a:extLst>
          </p:cNvPr>
          <p:cNvSpPr/>
          <p:nvPr/>
        </p:nvSpPr>
        <p:spPr>
          <a:xfrm>
            <a:off x="2834963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BE1B87BE-6BC4-4A7B-A8F2-D1F1D1CB13F1}"/>
              </a:ext>
            </a:extLst>
          </p:cNvPr>
          <p:cNvSpPr/>
          <p:nvPr/>
        </p:nvSpPr>
        <p:spPr>
          <a:xfrm>
            <a:off x="3650975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1438D28D-135B-4131-8456-F7C8B5F4BEA7}"/>
              </a:ext>
            </a:extLst>
          </p:cNvPr>
          <p:cNvSpPr/>
          <p:nvPr/>
        </p:nvSpPr>
        <p:spPr>
          <a:xfrm>
            <a:off x="4346166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5AD6E418-03DF-4047-9C3C-6C088B92F800}"/>
              </a:ext>
            </a:extLst>
          </p:cNvPr>
          <p:cNvSpPr/>
          <p:nvPr/>
        </p:nvSpPr>
        <p:spPr>
          <a:xfrm>
            <a:off x="5325049" y="5880460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B2832FB7-F354-4817-8FBB-4E13233939F6}"/>
              </a:ext>
            </a:extLst>
          </p:cNvPr>
          <p:cNvSpPr/>
          <p:nvPr/>
        </p:nvSpPr>
        <p:spPr>
          <a:xfrm>
            <a:off x="5391481" y="595743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4DE4EA6C-6938-44E4-9BDF-24D83F08F7E7}"/>
              </a:ext>
            </a:extLst>
          </p:cNvPr>
          <p:cNvSpPr/>
          <p:nvPr/>
        </p:nvSpPr>
        <p:spPr>
          <a:xfrm>
            <a:off x="6911440" y="595743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DBB68135-5472-4F14-BC84-FC67DA9A5C69}"/>
              </a:ext>
            </a:extLst>
          </p:cNvPr>
          <p:cNvSpPr/>
          <p:nvPr/>
        </p:nvSpPr>
        <p:spPr>
          <a:xfrm>
            <a:off x="5465716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BEE834C9-B312-4E8B-A56D-524CB02ACB88}"/>
              </a:ext>
            </a:extLst>
          </p:cNvPr>
          <p:cNvSpPr/>
          <p:nvPr/>
        </p:nvSpPr>
        <p:spPr>
          <a:xfrm>
            <a:off x="6160907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F9063BEF-D829-4470-BE24-E299C4CA15EC}"/>
              </a:ext>
            </a:extLst>
          </p:cNvPr>
          <p:cNvSpPr/>
          <p:nvPr/>
        </p:nvSpPr>
        <p:spPr>
          <a:xfrm>
            <a:off x="6976919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B56BB950-F8F0-4022-8BCF-A10E51C1C438}"/>
              </a:ext>
            </a:extLst>
          </p:cNvPr>
          <p:cNvSpPr/>
          <p:nvPr/>
        </p:nvSpPr>
        <p:spPr>
          <a:xfrm>
            <a:off x="7672110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075F53-A90B-4AB2-BEC7-EC0C49114A17}"/>
              </a:ext>
            </a:extLst>
          </p:cNvPr>
          <p:cNvSpPr/>
          <p:nvPr/>
        </p:nvSpPr>
        <p:spPr>
          <a:xfrm>
            <a:off x="9604779" y="31416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A52660-209C-4300-970A-B81B9606194D}"/>
              </a:ext>
            </a:extLst>
          </p:cNvPr>
          <p:cNvSpPr/>
          <p:nvPr/>
        </p:nvSpPr>
        <p:spPr>
          <a:xfrm>
            <a:off x="9971158" y="31416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5276A61-5DAB-4B23-B5D2-16F29330DC57}"/>
              </a:ext>
            </a:extLst>
          </p:cNvPr>
          <p:cNvSpPr/>
          <p:nvPr/>
        </p:nvSpPr>
        <p:spPr>
          <a:xfrm>
            <a:off x="10337538" y="31416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C11AD2-79F5-4E5E-AB49-430BDAD2B1A5}"/>
              </a:ext>
            </a:extLst>
          </p:cNvPr>
          <p:cNvSpPr/>
          <p:nvPr/>
        </p:nvSpPr>
        <p:spPr>
          <a:xfrm>
            <a:off x="10703917" y="31416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3FCCE33-1672-41B9-BCD3-C42020002B8A}"/>
              </a:ext>
            </a:extLst>
          </p:cNvPr>
          <p:cNvSpPr/>
          <p:nvPr/>
        </p:nvSpPr>
        <p:spPr>
          <a:xfrm>
            <a:off x="9604779" y="35080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8AB1412-3635-474C-8C2E-7F39F013A07F}"/>
              </a:ext>
            </a:extLst>
          </p:cNvPr>
          <p:cNvSpPr/>
          <p:nvPr/>
        </p:nvSpPr>
        <p:spPr>
          <a:xfrm>
            <a:off x="9971158" y="35080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C05B3F-0E74-4922-863E-BA83357A3C58}"/>
              </a:ext>
            </a:extLst>
          </p:cNvPr>
          <p:cNvSpPr/>
          <p:nvPr/>
        </p:nvSpPr>
        <p:spPr>
          <a:xfrm>
            <a:off x="10337538" y="35080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6413AAF-FF1C-4B9C-9049-C8E67B59DE0C}"/>
              </a:ext>
            </a:extLst>
          </p:cNvPr>
          <p:cNvSpPr/>
          <p:nvPr/>
        </p:nvSpPr>
        <p:spPr>
          <a:xfrm>
            <a:off x="10703917" y="35080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4EE5D8-83BB-45AF-A4A6-C5A3EF2B6B37}"/>
              </a:ext>
            </a:extLst>
          </p:cNvPr>
          <p:cNvSpPr/>
          <p:nvPr/>
        </p:nvSpPr>
        <p:spPr>
          <a:xfrm>
            <a:off x="9604779" y="38744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A139E1-9517-41B0-8103-0BEC6A210C35}"/>
              </a:ext>
            </a:extLst>
          </p:cNvPr>
          <p:cNvSpPr/>
          <p:nvPr/>
        </p:nvSpPr>
        <p:spPr>
          <a:xfrm>
            <a:off x="9971158" y="38744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7CBA371-CD9C-4D4A-A998-319912B99FDE}"/>
              </a:ext>
            </a:extLst>
          </p:cNvPr>
          <p:cNvSpPr/>
          <p:nvPr/>
        </p:nvSpPr>
        <p:spPr>
          <a:xfrm>
            <a:off x="10337538" y="38744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FAD052-D827-41AF-AD29-D36BB132DB12}"/>
              </a:ext>
            </a:extLst>
          </p:cNvPr>
          <p:cNvSpPr/>
          <p:nvPr/>
        </p:nvSpPr>
        <p:spPr>
          <a:xfrm>
            <a:off x="10703917" y="38744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1510CB0-F1F8-4CEE-94D0-41FD32615228}"/>
              </a:ext>
            </a:extLst>
          </p:cNvPr>
          <p:cNvSpPr/>
          <p:nvPr/>
        </p:nvSpPr>
        <p:spPr>
          <a:xfrm>
            <a:off x="9604779" y="42408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4DDF3A-36A4-47E8-A30F-A3283CB1DAF7}"/>
              </a:ext>
            </a:extLst>
          </p:cNvPr>
          <p:cNvSpPr/>
          <p:nvPr/>
        </p:nvSpPr>
        <p:spPr>
          <a:xfrm>
            <a:off x="9971158" y="42408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EFF146E-A60A-4A91-9549-E9ED9C088704}"/>
              </a:ext>
            </a:extLst>
          </p:cNvPr>
          <p:cNvSpPr/>
          <p:nvPr/>
        </p:nvSpPr>
        <p:spPr>
          <a:xfrm>
            <a:off x="10337538" y="42408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49C14A1-7D0D-429D-ADF3-972AFDC3039A}"/>
              </a:ext>
            </a:extLst>
          </p:cNvPr>
          <p:cNvSpPr/>
          <p:nvPr/>
        </p:nvSpPr>
        <p:spPr>
          <a:xfrm>
            <a:off x="10703917" y="42408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B79449B-ED1D-49FE-AC5F-D7D2ABDF0149}"/>
              </a:ext>
            </a:extLst>
          </p:cNvPr>
          <p:cNvSpPr/>
          <p:nvPr/>
        </p:nvSpPr>
        <p:spPr>
          <a:xfrm>
            <a:off x="9604779" y="46071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D0E92B4-70FC-49B8-8A63-1ECF5E59713E}"/>
              </a:ext>
            </a:extLst>
          </p:cNvPr>
          <p:cNvSpPr/>
          <p:nvPr/>
        </p:nvSpPr>
        <p:spPr>
          <a:xfrm>
            <a:off x="9971158" y="46071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7993A89-33B9-4D6A-958F-9FD5306057EA}"/>
              </a:ext>
            </a:extLst>
          </p:cNvPr>
          <p:cNvSpPr/>
          <p:nvPr/>
        </p:nvSpPr>
        <p:spPr>
          <a:xfrm>
            <a:off x="10337538" y="46071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5D32846-E97E-4D90-9B89-B0D49DAE5147}"/>
              </a:ext>
            </a:extLst>
          </p:cNvPr>
          <p:cNvSpPr/>
          <p:nvPr/>
        </p:nvSpPr>
        <p:spPr>
          <a:xfrm>
            <a:off x="10703917" y="46071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20C1477-D8B6-4579-9B38-570F4B5EA43A}"/>
              </a:ext>
            </a:extLst>
          </p:cNvPr>
          <p:cNvSpPr/>
          <p:nvPr/>
        </p:nvSpPr>
        <p:spPr>
          <a:xfrm>
            <a:off x="9604779" y="49735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C82202F-B879-403A-8FEC-B2C594714289}"/>
              </a:ext>
            </a:extLst>
          </p:cNvPr>
          <p:cNvSpPr/>
          <p:nvPr/>
        </p:nvSpPr>
        <p:spPr>
          <a:xfrm>
            <a:off x="9971158" y="49735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6300399-4E93-406F-936C-4066699F1063}"/>
              </a:ext>
            </a:extLst>
          </p:cNvPr>
          <p:cNvSpPr/>
          <p:nvPr/>
        </p:nvSpPr>
        <p:spPr>
          <a:xfrm>
            <a:off x="10337538" y="49735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65DFF9F-FCD1-4028-993B-7FA8503598D8}"/>
              </a:ext>
            </a:extLst>
          </p:cNvPr>
          <p:cNvSpPr/>
          <p:nvPr/>
        </p:nvSpPr>
        <p:spPr>
          <a:xfrm>
            <a:off x="10703917" y="49735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1C484EE-3481-4501-8B6E-3001F03F0E1D}"/>
              </a:ext>
            </a:extLst>
          </p:cNvPr>
          <p:cNvSpPr/>
          <p:nvPr/>
        </p:nvSpPr>
        <p:spPr>
          <a:xfrm>
            <a:off x="9604779" y="533994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D8AC5C6-CBE9-4EF9-8BEE-79343052F800}"/>
              </a:ext>
            </a:extLst>
          </p:cNvPr>
          <p:cNvSpPr/>
          <p:nvPr/>
        </p:nvSpPr>
        <p:spPr>
          <a:xfrm>
            <a:off x="9971158" y="533994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77D2CAD-3E91-4760-A5AB-2DF174587C73}"/>
              </a:ext>
            </a:extLst>
          </p:cNvPr>
          <p:cNvSpPr/>
          <p:nvPr/>
        </p:nvSpPr>
        <p:spPr>
          <a:xfrm>
            <a:off x="10337538" y="533994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B40D673-C2AF-4B75-8DCF-9A48D4B60EA3}"/>
              </a:ext>
            </a:extLst>
          </p:cNvPr>
          <p:cNvSpPr/>
          <p:nvPr/>
        </p:nvSpPr>
        <p:spPr>
          <a:xfrm>
            <a:off x="10703917" y="533994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F58367B-DB4D-47F4-9C2E-420CEF839559}"/>
              </a:ext>
            </a:extLst>
          </p:cNvPr>
          <p:cNvSpPr/>
          <p:nvPr/>
        </p:nvSpPr>
        <p:spPr>
          <a:xfrm>
            <a:off x="9604779" y="57063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32571A2-333D-437D-9AFD-2FDC07A7DE6D}"/>
              </a:ext>
            </a:extLst>
          </p:cNvPr>
          <p:cNvSpPr/>
          <p:nvPr/>
        </p:nvSpPr>
        <p:spPr>
          <a:xfrm>
            <a:off x="9971158" y="57063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8CB668-41A8-42E2-AC16-0DA6A5A18822}"/>
              </a:ext>
            </a:extLst>
          </p:cNvPr>
          <p:cNvSpPr/>
          <p:nvPr/>
        </p:nvSpPr>
        <p:spPr>
          <a:xfrm>
            <a:off x="10337538" y="57063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EE610DA-71EC-45EB-82EC-5189B2C7E5AB}"/>
              </a:ext>
            </a:extLst>
          </p:cNvPr>
          <p:cNvSpPr/>
          <p:nvPr/>
        </p:nvSpPr>
        <p:spPr>
          <a:xfrm>
            <a:off x="10703917" y="57063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FC83527C-33EF-4E00-A60D-B14BE22B1107}"/>
              </a:ext>
            </a:extLst>
          </p:cNvPr>
          <p:cNvSpPr/>
          <p:nvPr/>
        </p:nvSpPr>
        <p:spPr>
          <a:xfrm>
            <a:off x="9604779" y="607270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B1CB5633-B86F-4AB2-97F8-D72D25C0483A}"/>
              </a:ext>
            </a:extLst>
          </p:cNvPr>
          <p:cNvSpPr/>
          <p:nvPr/>
        </p:nvSpPr>
        <p:spPr>
          <a:xfrm>
            <a:off x="9971158" y="607270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6D378058-0D71-4212-BB12-D7176CC24240}"/>
              </a:ext>
            </a:extLst>
          </p:cNvPr>
          <p:cNvSpPr/>
          <p:nvPr/>
        </p:nvSpPr>
        <p:spPr>
          <a:xfrm>
            <a:off x="10337538" y="607270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F5B81482-15B2-4B51-B986-9137EF49028A}"/>
              </a:ext>
            </a:extLst>
          </p:cNvPr>
          <p:cNvSpPr/>
          <p:nvPr/>
        </p:nvSpPr>
        <p:spPr>
          <a:xfrm>
            <a:off x="10703917" y="607270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BB5B9E7F-F08C-44BD-9D04-74E5F3B71950}"/>
              </a:ext>
            </a:extLst>
          </p:cNvPr>
          <p:cNvSpPr/>
          <p:nvPr/>
        </p:nvSpPr>
        <p:spPr>
          <a:xfrm>
            <a:off x="8882345" y="4903483"/>
            <a:ext cx="543880" cy="49006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B2A0E66-FEA8-45C9-9715-B46C4E5A081B}"/>
              </a:ext>
            </a:extLst>
          </p:cNvPr>
          <p:cNvSpPr txBox="1"/>
          <p:nvPr/>
        </p:nvSpPr>
        <p:spPr>
          <a:xfrm>
            <a:off x="-1961319" y="17178"/>
            <a:ext cx="247054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[[[[[[ 0.  1.  2.]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[ 4.  5.  6.]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[ 8.  9. 10.]]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[[ 1.  2.  3.]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[ 5.  6.  7.]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[ 9. 10. 11.]]]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[[[ 4.  5.  6.]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[ 8.  9. 10.]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[12. 13. 14.]]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[[ 5.  6.  7.]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[ 9. 10. 11.]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[13. 14. 15.]]]]]]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07245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7814960" cy="4278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out_h = 1 + int((H + 2*self.pad - FH) / self.stride)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out_w = 1 + int((W + 2*self.pad - FW) / self.stride)</a:t>
            </a:r>
          </a:p>
          <a:p>
            <a:pPr algn="l"/>
            <a:endParaRPr lang="en-US" altLang="ko-KR" b="1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col = im2col(x, FH, FW, self.stride, self.pad)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col_W = self.W.reshape(FN, -1).T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np.dot(col, col_W) + self.b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-1).transpose(0, 3, 1, 2)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self.col = col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self.col_W = col_W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95947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473920" y="1020269"/>
            <a:ext cx="77829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39E08A-D0A8-4BF5-BAFC-D8C15AF54FB3}"/>
              </a:ext>
            </a:extLst>
          </p:cNvPr>
          <p:cNvSpPr/>
          <p:nvPr/>
        </p:nvSpPr>
        <p:spPr>
          <a:xfrm>
            <a:off x="1035556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1FBC01-4946-4544-86D3-240DF19BF888}"/>
              </a:ext>
            </a:extLst>
          </p:cNvPr>
          <p:cNvSpPr/>
          <p:nvPr/>
        </p:nvSpPr>
        <p:spPr>
          <a:xfrm>
            <a:off x="1401935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CFAA9C-F7B5-4327-85E0-6D8A284D61BE}"/>
              </a:ext>
            </a:extLst>
          </p:cNvPr>
          <p:cNvSpPr/>
          <p:nvPr/>
        </p:nvSpPr>
        <p:spPr>
          <a:xfrm>
            <a:off x="1768315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4BB059-CD5B-471A-B08D-C149D5252650}"/>
              </a:ext>
            </a:extLst>
          </p:cNvPr>
          <p:cNvSpPr/>
          <p:nvPr/>
        </p:nvSpPr>
        <p:spPr>
          <a:xfrm>
            <a:off x="2134694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A64859-C9CB-44F3-B40A-470F98D468BB}"/>
              </a:ext>
            </a:extLst>
          </p:cNvPr>
          <p:cNvSpPr/>
          <p:nvPr/>
        </p:nvSpPr>
        <p:spPr>
          <a:xfrm>
            <a:off x="1035556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E8CC54-1C68-4797-B604-C4F5D293030A}"/>
              </a:ext>
            </a:extLst>
          </p:cNvPr>
          <p:cNvSpPr/>
          <p:nvPr/>
        </p:nvSpPr>
        <p:spPr>
          <a:xfrm>
            <a:off x="1401935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3C9B9E-12FB-4EED-B2A0-82FC7A0BB9AC}"/>
              </a:ext>
            </a:extLst>
          </p:cNvPr>
          <p:cNvSpPr/>
          <p:nvPr/>
        </p:nvSpPr>
        <p:spPr>
          <a:xfrm>
            <a:off x="1768315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543670-2F32-46F6-A77E-815BADC5CAFA}"/>
              </a:ext>
            </a:extLst>
          </p:cNvPr>
          <p:cNvSpPr/>
          <p:nvPr/>
        </p:nvSpPr>
        <p:spPr>
          <a:xfrm>
            <a:off x="2134694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59D65D-34BC-47A8-8422-72B9E559285D}"/>
              </a:ext>
            </a:extLst>
          </p:cNvPr>
          <p:cNvSpPr/>
          <p:nvPr/>
        </p:nvSpPr>
        <p:spPr>
          <a:xfrm>
            <a:off x="1035556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01A60-CE64-411A-A784-E2F76457993B}"/>
              </a:ext>
            </a:extLst>
          </p:cNvPr>
          <p:cNvSpPr/>
          <p:nvPr/>
        </p:nvSpPr>
        <p:spPr>
          <a:xfrm>
            <a:off x="1401935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5C4DB3-2BDC-481A-ACFF-2EFFD5E0F959}"/>
              </a:ext>
            </a:extLst>
          </p:cNvPr>
          <p:cNvSpPr/>
          <p:nvPr/>
        </p:nvSpPr>
        <p:spPr>
          <a:xfrm>
            <a:off x="1768315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27C8A8A-B9E1-4DC3-A467-D05F2BB383E1}"/>
              </a:ext>
            </a:extLst>
          </p:cNvPr>
          <p:cNvSpPr/>
          <p:nvPr/>
        </p:nvSpPr>
        <p:spPr>
          <a:xfrm>
            <a:off x="2134694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4F4C38D-1E74-483D-9F5D-23DB33219D1D}"/>
              </a:ext>
            </a:extLst>
          </p:cNvPr>
          <p:cNvSpPr/>
          <p:nvPr/>
        </p:nvSpPr>
        <p:spPr>
          <a:xfrm>
            <a:off x="1035556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0128A9-C16F-4247-B98B-E13964E14EC5}"/>
              </a:ext>
            </a:extLst>
          </p:cNvPr>
          <p:cNvSpPr/>
          <p:nvPr/>
        </p:nvSpPr>
        <p:spPr>
          <a:xfrm>
            <a:off x="1401935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F17A041-6A55-4301-B844-1011A04377F6}"/>
              </a:ext>
            </a:extLst>
          </p:cNvPr>
          <p:cNvSpPr/>
          <p:nvPr/>
        </p:nvSpPr>
        <p:spPr>
          <a:xfrm>
            <a:off x="1768315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7B09AC0-7E33-4A4F-8D3C-18EFE38C7865}"/>
              </a:ext>
            </a:extLst>
          </p:cNvPr>
          <p:cNvSpPr/>
          <p:nvPr/>
        </p:nvSpPr>
        <p:spPr>
          <a:xfrm>
            <a:off x="2134694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186C750-BFAE-4926-AF76-E57A8C9C7024}"/>
              </a:ext>
            </a:extLst>
          </p:cNvPr>
          <p:cNvSpPr/>
          <p:nvPr/>
        </p:nvSpPr>
        <p:spPr>
          <a:xfrm>
            <a:off x="1035556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033958F-3244-4EA7-8226-68B084E79000}"/>
              </a:ext>
            </a:extLst>
          </p:cNvPr>
          <p:cNvSpPr/>
          <p:nvPr/>
        </p:nvSpPr>
        <p:spPr>
          <a:xfrm>
            <a:off x="1401935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9C52256-89C9-4D0D-B0EB-686771834A3B}"/>
              </a:ext>
            </a:extLst>
          </p:cNvPr>
          <p:cNvSpPr/>
          <p:nvPr/>
        </p:nvSpPr>
        <p:spPr>
          <a:xfrm>
            <a:off x="1768315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605BC9C-D87E-4ECD-BC5F-8231B9538B03}"/>
              </a:ext>
            </a:extLst>
          </p:cNvPr>
          <p:cNvSpPr/>
          <p:nvPr/>
        </p:nvSpPr>
        <p:spPr>
          <a:xfrm>
            <a:off x="2134694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90E389-5A5C-4F94-898A-89A87C197762}"/>
              </a:ext>
            </a:extLst>
          </p:cNvPr>
          <p:cNvSpPr/>
          <p:nvPr/>
        </p:nvSpPr>
        <p:spPr>
          <a:xfrm>
            <a:off x="1035556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AFFD3E7-CFAB-4F47-9B25-088753AA4338}"/>
              </a:ext>
            </a:extLst>
          </p:cNvPr>
          <p:cNvSpPr/>
          <p:nvPr/>
        </p:nvSpPr>
        <p:spPr>
          <a:xfrm>
            <a:off x="1401935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F49B4DF-B44A-40E5-A01B-2A4CB151E248}"/>
              </a:ext>
            </a:extLst>
          </p:cNvPr>
          <p:cNvSpPr/>
          <p:nvPr/>
        </p:nvSpPr>
        <p:spPr>
          <a:xfrm>
            <a:off x="1768315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6F8D50-6308-46AB-A0CB-083B49D0984F}"/>
              </a:ext>
            </a:extLst>
          </p:cNvPr>
          <p:cNvSpPr/>
          <p:nvPr/>
        </p:nvSpPr>
        <p:spPr>
          <a:xfrm>
            <a:off x="2134694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590E0C5-6DF9-410B-9FE3-0833E29DAC0A}"/>
              </a:ext>
            </a:extLst>
          </p:cNvPr>
          <p:cNvSpPr/>
          <p:nvPr/>
        </p:nvSpPr>
        <p:spPr>
          <a:xfrm>
            <a:off x="1035556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BB95942-BF33-4DAF-9714-1A599F518F7B}"/>
              </a:ext>
            </a:extLst>
          </p:cNvPr>
          <p:cNvSpPr/>
          <p:nvPr/>
        </p:nvSpPr>
        <p:spPr>
          <a:xfrm>
            <a:off x="1401935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E1002E3-1317-4451-A72C-ADA8DFAFE3A1}"/>
              </a:ext>
            </a:extLst>
          </p:cNvPr>
          <p:cNvSpPr/>
          <p:nvPr/>
        </p:nvSpPr>
        <p:spPr>
          <a:xfrm>
            <a:off x="1768315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365EA20-880B-43B7-B4EA-03EB596DD0D3}"/>
              </a:ext>
            </a:extLst>
          </p:cNvPr>
          <p:cNvSpPr/>
          <p:nvPr/>
        </p:nvSpPr>
        <p:spPr>
          <a:xfrm>
            <a:off x="2134694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C299EE-006B-45CF-AEF8-06B213D87DD5}"/>
              </a:ext>
            </a:extLst>
          </p:cNvPr>
          <p:cNvSpPr/>
          <p:nvPr/>
        </p:nvSpPr>
        <p:spPr>
          <a:xfrm>
            <a:off x="1035556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2A93EB2-1914-4A0E-BE15-735360EAA03A}"/>
              </a:ext>
            </a:extLst>
          </p:cNvPr>
          <p:cNvSpPr/>
          <p:nvPr/>
        </p:nvSpPr>
        <p:spPr>
          <a:xfrm>
            <a:off x="1401935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4F2DFE-7A61-4E76-B12C-7C26DD6C4824}"/>
              </a:ext>
            </a:extLst>
          </p:cNvPr>
          <p:cNvSpPr/>
          <p:nvPr/>
        </p:nvSpPr>
        <p:spPr>
          <a:xfrm>
            <a:off x="1768315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37AABEA7-A38A-4603-A9FD-34A902C0D76D}"/>
              </a:ext>
            </a:extLst>
          </p:cNvPr>
          <p:cNvSpPr/>
          <p:nvPr/>
        </p:nvSpPr>
        <p:spPr>
          <a:xfrm>
            <a:off x="2134694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8987D36B-3102-4B5F-BD9E-17535316EE42}"/>
              </a:ext>
            </a:extLst>
          </p:cNvPr>
          <p:cNvSpPr/>
          <p:nvPr/>
        </p:nvSpPr>
        <p:spPr>
          <a:xfrm>
            <a:off x="1035556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4CB5DAED-81A0-4E29-83CC-025C8775E719}"/>
              </a:ext>
            </a:extLst>
          </p:cNvPr>
          <p:cNvSpPr/>
          <p:nvPr/>
        </p:nvSpPr>
        <p:spPr>
          <a:xfrm>
            <a:off x="1401935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71D6FB6B-4C69-426C-B71F-AE6351A77231}"/>
              </a:ext>
            </a:extLst>
          </p:cNvPr>
          <p:cNvSpPr/>
          <p:nvPr/>
        </p:nvSpPr>
        <p:spPr>
          <a:xfrm>
            <a:off x="1768315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6D3C4560-0B7B-4CDA-84CE-0252ECAFEAAD}"/>
              </a:ext>
            </a:extLst>
          </p:cNvPr>
          <p:cNvSpPr/>
          <p:nvPr/>
        </p:nvSpPr>
        <p:spPr>
          <a:xfrm>
            <a:off x="2134694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54CC5B25-F5AA-4261-A940-1F710C19BBBD}"/>
              </a:ext>
            </a:extLst>
          </p:cNvPr>
          <p:cNvSpPr/>
          <p:nvPr/>
        </p:nvSpPr>
        <p:spPr>
          <a:xfrm>
            <a:off x="4299422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TextBox 7175">
            <a:extLst>
              <a:ext uri="{FF2B5EF4-FFF2-40B4-BE49-F238E27FC236}">
                <a16:creationId xmlns:a16="http://schemas.microsoft.com/office/drawing/2014/main" id="{E9E0A6BE-19B3-4ED4-A4E2-44FF641C8448}"/>
              </a:ext>
            </a:extLst>
          </p:cNvPr>
          <p:cNvSpPr txBox="1"/>
          <p:nvPr/>
        </p:nvSpPr>
        <p:spPr>
          <a:xfrm>
            <a:off x="4620872" y="1695718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E9FEF703-6641-4C41-9DDE-FFC294FB90A6}"/>
              </a:ext>
            </a:extLst>
          </p:cNvPr>
          <p:cNvSpPr txBox="1"/>
          <p:nvPr/>
        </p:nvSpPr>
        <p:spPr>
          <a:xfrm>
            <a:off x="3729917" y="1713890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TextBox 7177">
            <a:extLst>
              <a:ext uri="{FF2B5EF4-FFF2-40B4-BE49-F238E27FC236}">
                <a16:creationId xmlns:a16="http://schemas.microsoft.com/office/drawing/2014/main" id="{BE488256-35A9-44E1-AE07-ECA05292A062}"/>
              </a:ext>
            </a:extLst>
          </p:cNvPr>
          <p:cNvSpPr txBox="1"/>
          <p:nvPr/>
        </p:nvSpPr>
        <p:spPr>
          <a:xfrm>
            <a:off x="6542507" y="1729311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DB83668A-57C3-4217-8DAC-1E7811E4427B}"/>
              </a:ext>
            </a:extLst>
          </p:cNvPr>
          <p:cNvSpPr txBox="1"/>
          <p:nvPr/>
        </p:nvSpPr>
        <p:spPr>
          <a:xfrm>
            <a:off x="6381281" y="1524252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F69073D1-1DF0-4E4F-9D93-6DEB641CD0E3}"/>
              </a:ext>
            </a:extLst>
          </p:cNvPr>
          <p:cNvSpPr txBox="1"/>
          <p:nvPr/>
        </p:nvSpPr>
        <p:spPr>
          <a:xfrm>
            <a:off x="8024727" y="1528464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TextBox 7180">
            <a:extLst>
              <a:ext uri="{FF2B5EF4-FFF2-40B4-BE49-F238E27FC236}">
                <a16:creationId xmlns:a16="http://schemas.microsoft.com/office/drawing/2014/main" id="{23648955-7EFB-41AE-A5F1-5E74557329F9}"/>
              </a:ext>
            </a:extLst>
          </p:cNvPr>
          <p:cNvSpPr txBox="1"/>
          <p:nvPr/>
        </p:nvSpPr>
        <p:spPr>
          <a:xfrm>
            <a:off x="8384160" y="1748352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1B1504C8-0CF7-413F-AD51-A685636A613B}"/>
              </a:ext>
            </a:extLst>
          </p:cNvPr>
          <p:cNvSpPr/>
          <p:nvPr/>
        </p:nvSpPr>
        <p:spPr>
          <a:xfrm>
            <a:off x="4603170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5A3D5FC2-A235-4C00-B1A3-54A599432D88}"/>
              </a:ext>
            </a:extLst>
          </p:cNvPr>
          <p:cNvSpPr/>
          <p:nvPr/>
        </p:nvSpPr>
        <p:spPr>
          <a:xfrm>
            <a:off x="4906917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DA90CDBF-5ACA-491F-A54E-EC4E85511ADC}"/>
              </a:ext>
            </a:extLst>
          </p:cNvPr>
          <p:cNvSpPr/>
          <p:nvPr/>
        </p:nvSpPr>
        <p:spPr>
          <a:xfrm>
            <a:off x="5210665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37FFB315-4C02-42C5-B540-D3F77A785A2B}"/>
              </a:ext>
            </a:extLst>
          </p:cNvPr>
          <p:cNvSpPr/>
          <p:nvPr/>
        </p:nvSpPr>
        <p:spPr>
          <a:xfrm>
            <a:off x="4299422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E3B4BCCF-2C4A-4C95-B995-6A16D09EC55F}"/>
              </a:ext>
            </a:extLst>
          </p:cNvPr>
          <p:cNvSpPr/>
          <p:nvPr/>
        </p:nvSpPr>
        <p:spPr>
          <a:xfrm>
            <a:off x="4603170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1DE99AFA-8B6E-42A0-B52A-A1B2D65D9292}"/>
              </a:ext>
            </a:extLst>
          </p:cNvPr>
          <p:cNvSpPr/>
          <p:nvPr/>
        </p:nvSpPr>
        <p:spPr>
          <a:xfrm>
            <a:off x="4906917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222E8DAC-6C9B-4B02-BB72-50A4CEA4B984}"/>
              </a:ext>
            </a:extLst>
          </p:cNvPr>
          <p:cNvSpPr/>
          <p:nvPr/>
        </p:nvSpPr>
        <p:spPr>
          <a:xfrm>
            <a:off x="5210665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BADE3661-CF9B-4A2E-A48D-5A3CAFB958AA}"/>
              </a:ext>
            </a:extLst>
          </p:cNvPr>
          <p:cNvSpPr/>
          <p:nvPr/>
        </p:nvSpPr>
        <p:spPr>
          <a:xfrm>
            <a:off x="4299422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8D4C6BAD-8E0D-4B25-B428-3BF7ABDFEEA8}"/>
              </a:ext>
            </a:extLst>
          </p:cNvPr>
          <p:cNvSpPr/>
          <p:nvPr/>
        </p:nvSpPr>
        <p:spPr>
          <a:xfrm>
            <a:off x="4603170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C16749D1-9895-4304-9779-56653E3EBFAA}"/>
              </a:ext>
            </a:extLst>
          </p:cNvPr>
          <p:cNvSpPr/>
          <p:nvPr/>
        </p:nvSpPr>
        <p:spPr>
          <a:xfrm>
            <a:off x="4906917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E49A5A3C-9A9F-45FF-81E0-EE26339FCD92}"/>
              </a:ext>
            </a:extLst>
          </p:cNvPr>
          <p:cNvSpPr/>
          <p:nvPr/>
        </p:nvSpPr>
        <p:spPr>
          <a:xfrm>
            <a:off x="5210665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2CA39859-8CDF-452A-815E-389E652E3F6E}"/>
              </a:ext>
            </a:extLst>
          </p:cNvPr>
          <p:cNvSpPr/>
          <p:nvPr/>
        </p:nvSpPr>
        <p:spPr>
          <a:xfrm>
            <a:off x="4299422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366A5EAC-97B0-408B-9CBA-2B9ED2AFBB17}"/>
              </a:ext>
            </a:extLst>
          </p:cNvPr>
          <p:cNvSpPr/>
          <p:nvPr/>
        </p:nvSpPr>
        <p:spPr>
          <a:xfrm>
            <a:off x="4603170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7AD27A86-2F8C-4329-8F57-FB5EF2C8F985}"/>
              </a:ext>
            </a:extLst>
          </p:cNvPr>
          <p:cNvSpPr/>
          <p:nvPr/>
        </p:nvSpPr>
        <p:spPr>
          <a:xfrm>
            <a:off x="4906917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140B0591-156E-426A-A4BE-732926E1C10C}"/>
              </a:ext>
            </a:extLst>
          </p:cNvPr>
          <p:cNvSpPr/>
          <p:nvPr/>
        </p:nvSpPr>
        <p:spPr>
          <a:xfrm>
            <a:off x="5210665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E86A101B-C8E3-4C3C-AD13-EDD55A47A2E6}"/>
              </a:ext>
            </a:extLst>
          </p:cNvPr>
          <p:cNvSpPr/>
          <p:nvPr/>
        </p:nvSpPr>
        <p:spPr>
          <a:xfrm>
            <a:off x="6591241" y="206037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D43EEF4-D0A5-4524-9286-FC1F0C03D45F}"/>
              </a:ext>
            </a:extLst>
          </p:cNvPr>
          <p:cNvSpPr/>
          <p:nvPr/>
        </p:nvSpPr>
        <p:spPr>
          <a:xfrm>
            <a:off x="6894989" y="206037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CB081276-A836-46D1-A22C-BC17D400DA3B}"/>
              </a:ext>
            </a:extLst>
          </p:cNvPr>
          <p:cNvSpPr/>
          <p:nvPr/>
        </p:nvSpPr>
        <p:spPr>
          <a:xfrm>
            <a:off x="6591241" y="235938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9FA70A77-7786-4B61-A5B5-2D460B320233}"/>
              </a:ext>
            </a:extLst>
          </p:cNvPr>
          <p:cNvSpPr/>
          <p:nvPr/>
        </p:nvSpPr>
        <p:spPr>
          <a:xfrm>
            <a:off x="6894989" y="235938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BA84898B-F15A-440A-B3F6-BF890410AB28}"/>
              </a:ext>
            </a:extLst>
          </p:cNvPr>
          <p:cNvSpPr/>
          <p:nvPr/>
        </p:nvSpPr>
        <p:spPr>
          <a:xfrm>
            <a:off x="8103446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1B369BD8-0415-493B-BC13-DC140A85197D}"/>
              </a:ext>
            </a:extLst>
          </p:cNvPr>
          <p:cNvSpPr/>
          <p:nvPr/>
        </p:nvSpPr>
        <p:spPr>
          <a:xfrm>
            <a:off x="8407193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9B4B0FB1-FEFC-4518-90A5-E36DCDCE0EFC}"/>
              </a:ext>
            </a:extLst>
          </p:cNvPr>
          <p:cNvSpPr/>
          <p:nvPr/>
        </p:nvSpPr>
        <p:spPr>
          <a:xfrm>
            <a:off x="8710941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DB3564B0-347D-4BE5-9F96-BD6A5F170F5E}"/>
              </a:ext>
            </a:extLst>
          </p:cNvPr>
          <p:cNvSpPr/>
          <p:nvPr/>
        </p:nvSpPr>
        <p:spPr>
          <a:xfrm>
            <a:off x="8103446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380B9132-209D-47E4-A8B1-41F2A0EEC4B0}"/>
              </a:ext>
            </a:extLst>
          </p:cNvPr>
          <p:cNvSpPr/>
          <p:nvPr/>
        </p:nvSpPr>
        <p:spPr>
          <a:xfrm>
            <a:off x="8407193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E5039D3A-0045-45F6-95B3-D64F5150DA38}"/>
              </a:ext>
            </a:extLst>
          </p:cNvPr>
          <p:cNvSpPr/>
          <p:nvPr/>
        </p:nvSpPr>
        <p:spPr>
          <a:xfrm>
            <a:off x="8710941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C06B171F-CC7C-4738-AFAA-9C3353D3169E}"/>
              </a:ext>
            </a:extLst>
          </p:cNvPr>
          <p:cNvSpPr/>
          <p:nvPr/>
        </p:nvSpPr>
        <p:spPr>
          <a:xfrm>
            <a:off x="8103446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8BFAFE44-25DD-4B0C-9DBF-E45EF72AF38E}"/>
              </a:ext>
            </a:extLst>
          </p:cNvPr>
          <p:cNvSpPr/>
          <p:nvPr/>
        </p:nvSpPr>
        <p:spPr>
          <a:xfrm>
            <a:off x="8407193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EA7B0B10-E317-4181-AA69-7014FA7714DC}"/>
              </a:ext>
            </a:extLst>
          </p:cNvPr>
          <p:cNvSpPr/>
          <p:nvPr/>
        </p:nvSpPr>
        <p:spPr>
          <a:xfrm>
            <a:off x="8710941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73F37678-3E99-49BB-9534-8B03F1A6C7A7}"/>
              </a:ext>
            </a:extLst>
          </p:cNvPr>
          <p:cNvSpPr/>
          <p:nvPr/>
        </p:nvSpPr>
        <p:spPr>
          <a:xfrm>
            <a:off x="6592247" y="2060372"/>
            <a:ext cx="606490" cy="6027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1" name="직사각형 7210">
            <a:extLst>
              <a:ext uri="{FF2B5EF4-FFF2-40B4-BE49-F238E27FC236}">
                <a16:creationId xmlns:a16="http://schemas.microsoft.com/office/drawing/2014/main" id="{A0DFE9C4-CDD9-41A9-BC1D-A3C45E91158C}"/>
              </a:ext>
            </a:extLst>
          </p:cNvPr>
          <p:cNvSpPr/>
          <p:nvPr/>
        </p:nvSpPr>
        <p:spPr>
          <a:xfrm>
            <a:off x="4906917" y="2666673"/>
            <a:ext cx="575181" cy="57911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TextBox 7213">
            <a:extLst>
              <a:ext uri="{FF2B5EF4-FFF2-40B4-BE49-F238E27FC236}">
                <a16:creationId xmlns:a16="http://schemas.microsoft.com/office/drawing/2014/main" id="{D806A74A-FDD3-478E-B6E8-62C364424C1E}"/>
              </a:ext>
            </a:extLst>
          </p:cNvPr>
          <p:cNvSpPr txBox="1"/>
          <p:nvPr/>
        </p:nvSpPr>
        <p:spPr>
          <a:xfrm>
            <a:off x="2690160" y="475877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650CFD2-36C0-4E86-8D7A-1070BFAAA05B}"/>
              </a:ext>
            </a:extLst>
          </p:cNvPr>
          <p:cNvSpPr/>
          <p:nvPr/>
        </p:nvSpPr>
        <p:spPr>
          <a:xfrm>
            <a:off x="3381974" y="439239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C9D36270-08B7-483B-AED0-AE8D0C342FE0}"/>
              </a:ext>
            </a:extLst>
          </p:cNvPr>
          <p:cNvSpPr/>
          <p:nvPr/>
        </p:nvSpPr>
        <p:spPr>
          <a:xfrm>
            <a:off x="3381974" y="47587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D83B36D-C93C-448F-9A33-89A04F2EE7FD}"/>
              </a:ext>
            </a:extLst>
          </p:cNvPr>
          <p:cNvSpPr/>
          <p:nvPr/>
        </p:nvSpPr>
        <p:spPr>
          <a:xfrm>
            <a:off x="3381974" y="512515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46F9B6E3-5D69-4303-B793-F47140E771D9}"/>
              </a:ext>
            </a:extLst>
          </p:cNvPr>
          <p:cNvSpPr/>
          <p:nvPr/>
        </p:nvSpPr>
        <p:spPr>
          <a:xfrm>
            <a:off x="3381974" y="549153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5" name="TextBox 7214">
            <a:extLst>
              <a:ext uri="{FF2B5EF4-FFF2-40B4-BE49-F238E27FC236}">
                <a16:creationId xmlns:a16="http://schemas.microsoft.com/office/drawing/2014/main" id="{E17CE2C0-F623-4805-9151-A4694AD0B874}"/>
              </a:ext>
            </a:extLst>
          </p:cNvPr>
          <p:cNvSpPr txBox="1"/>
          <p:nvPr/>
        </p:nvSpPr>
        <p:spPr>
          <a:xfrm>
            <a:off x="1555748" y="252731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D15095E-E233-4E7E-ABD3-B596AABDEB2A}"/>
              </a:ext>
            </a:extLst>
          </p:cNvPr>
          <p:cNvSpPr txBox="1"/>
          <p:nvPr/>
        </p:nvSpPr>
        <p:spPr>
          <a:xfrm>
            <a:off x="3218033" y="345570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C14E8D4A-2D45-490E-AA73-919F086EAA26}"/>
              </a:ext>
            </a:extLst>
          </p:cNvPr>
          <p:cNvSpPr/>
          <p:nvPr/>
        </p:nvSpPr>
        <p:spPr>
          <a:xfrm>
            <a:off x="5061973" y="356161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725DAD8-5DF3-4F47-B839-C80B07DF8326}"/>
              </a:ext>
            </a:extLst>
          </p:cNvPr>
          <p:cNvSpPr/>
          <p:nvPr/>
        </p:nvSpPr>
        <p:spPr>
          <a:xfrm>
            <a:off x="5061973" y="39279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7AAF65C-0290-420D-9379-CF4932840AA7}"/>
              </a:ext>
            </a:extLst>
          </p:cNvPr>
          <p:cNvSpPr/>
          <p:nvPr/>
        </p:nvSpPr>
        <p:spPr>
          <a:xfrm>
            <a:off x="5061973" y="429437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711A04E-7EF2-4CFA-8EDD-761E97B9A8B9}"/>
              </a:ext>
            </a:extLst>
          </p:cNvPr>
          <p:cNvSpPr/>
          <p:nvPr/>
        </p:nvSpPr>
        <p:spPr>
          <a:xfrm>
            <a:off x="5061973" y="466075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AD43829-51E0-435B-A246-8A6FC00CA986}"/>
              </a:ext>
            </a:extLst>
          </p:cNvPr>
          <p:cNvSpPr/>
          <p:nvPr/>
        </p:nvSpPr>
        <p:spPr>
          <a:xfrm>
            <a:off x="5061973" y="502713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186142E-A8B3-40D0-A465-94AD253517FF}"/>
              </a:ext>
            </a:extLst>
          </p:cNvPr>
          <p:cNvSpPr/>
          <p:nvPr/>
        </p:nvSpPr>
        <p:spPr>
          <a:xfrm>
            <a:off x="5061973" y="539351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A2350D15-F064-484D-B39B-854ABFEBE330}"/>
              </a:ext>
            </a:extLst>
          </p:cNvPr>
          <p:cNvSpPr/>
          <p:nvPr/>
        </p:nvSpPr>
        <p:spPr>
          <a:xfrm>
            <a:off x="5061973" y="575989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E53ABD49-FED7-4A7D-809B-027E8F3CE89C}"/>
              </a:ext>
            </a:extLst>
          </p:cNvPr>
          <p:cNvSpPr/>
          <p:nvPr/>
        </p:nvSpPr>
        <p:spPr>
          <a:xfrm>
            <a:off x="5061973" y="612627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DE5F3623-50F2-4F7A-B26B-CB7FE8864552}"/>
              </a:ext>
            </a:extLst>
          </p:cNvPr>
          <p:cNvSpPr/>
          <p:nvPr/>
        </p:nvSpPr>
        <p:spPr>
          <a:xfrm>
            <a:off x="5061973" y="64926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8287202-147E-4616-8425-4348BD317C8D}"/>
              </a:ext>
            </a:extLst>
          </p:cNvPr>
          <p:cNvSpPr txBox="1"/>
          <p:nvPr/>
        </p:nvSpPr>
        <p:spPr>
          <a:xfrm>
            <a:off x="4174452" y="485662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172B82F1-83BB-40D1-8500-2EA1E9DFC982}"/>
              </a:ext>
            </a:extLst>
          </p:cNvPr>
          <p:cNvSpPr txBox="1"/>
          <p:nvPr/>
        </p:nvSpPr>
        <p:spPr>
          <a:xfrm>
            <a:off x="5686804" y="486354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B937F71-02C3-4FA9-B14D-66225BCB7E6C}"/>
              </a:ext>
            </a:extLst>
          </p:cNvPr>
          <p:cNvSpPr/>
          <p:nvPr/>
        </p:nvSpPr>
        <p:spPr>
          <a:xfrm>
            <a:off x="6316194" y="356162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821A30EB-63DD-4B5C-B0DD-8AE94383CE09}"/>
              </a:ext>
            </a:extLst>
          </p:cNvPr>
          <p:cNvSpPr/>
          <p:nvPr/>
        </p:nvSpPr>
        <p:spPr>
          <a:xfrm>
            <a:off x="6316194" y="392799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172EBEB5-FA4B-4832-8C92-56209FB80C79}"/>
              </a:ext>
            </a:extLst>
          </p:cNvPr>
          <p:cNvSpPr/>
          <p:nvPr/>
        </p:nvSpPr>
        <p:spPr>
          <a:xfrm>
            <a:off x="6316194" y="42943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1E125707-3BAD-4179-A9B4-A515A4EC87EF}"/>
              </a:ext>
            </a:extLst>
          </p:cNvPr>
          <p:cNvSpPr/>
          <p:nvPr/>
        </p:nvSpPr>
        <p:spPr>
          <a:xfrm>
            <a:off x="6316194" y="466075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64E42BF-1A52-4351-BE17-43013BE07904}"/>
              </a:ext>
            </a:extLst>
          </p:cNvPr>
          <p:cNvSpPr/>
          <p:nvPr/>
        </p:nvSpPr>
        <p:spPr>
          <a:xfrm>
            <a:off x="6316194" y="502713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DCE02AAE-2619-45DA-BEAD-2934C565EC19}"/>
              </a:ext>
            </a:extLst>
          </p:cNvPr>
          <p:cNvSpPr/>
          <p:nvPr/>
        </p:nvSpPr>
        <p:spPr>
          <a:xfrm>
            <a:off x="6316194" y="539351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4AD9F124-9420-423E-B876-5BED5C875C3F}"/>
              </a:ext>
            </a:extLst>
          </p:cNvPr>
          <p:cNvSpPr/>
          <p:nvPr/>
        </p:nvSpPr>
        <p:spPr>
          <a:xfrm>
            <a:off x="6316194" y="57598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4EC21702-A66F-43AB-B6CF-313BAA455EC3}"/>
              </a:ext>
            </a:extLst>
          </p:cNvPr>
          <p:cNvSpPr/>
          <p:nvPr/>
        </p:nvSpPr>
        <p:spPr>
          <a:xfrm>
            <a:off x="6316194" y="612627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519B6F1-9C8F-47F7-BA38-497B0B8D2F04}"/>
              </a:ext>
            </a:extLst>
          </p:cNvPr>
          <p:cNvSpPr/>
          <p:nvPr/>
        </p:nvSpPr>
        <p:spPr>
          <a:xfrm>
            <a:off x="6316194" y="649265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F8BCFD6-1B68-4321-892F-4D9878F05946}"/>
              </a:ext>
            </a:extLst>
          </p:cNvPr>
          <p:cNvSpPr txBox="1"/>
          <p:nvPr/>
        </p:nvSpPr>
        <p:spPr>
          <a:xfrm>
            <a:off x="6978684" y="488179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98763490-1F4B-4C48-AD9A-7D3275F8F73D}"/>
              </a:ext>
            </a:extLst>
          </p:cNvPr>
          <p:cNvSpPr/>
          <p:nvPr/>
        </p:nvSpPr>
        <p:spPr>
          <a:xfrm>
            <a:off x="7550706" y="355486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C8765A4F-FADA-4CF9-8898-7A43187C5670}"/>
              </a:ext>
            </a:extLst>
          </p:cNvPr>
          <p:cNvSpPr/>
          <p:nvPr/>
        </p:nvSpPr>
        <p:spPr>
          <a:xfrm>
            <a:off x="7550706" y="392124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FE4366A-9EBC-4CB0-B153-5F0DB1BD84F9}"/>
              </a:ext>
            </a:extLst>
          </p:cNvPr>
          <p:cNvSpPr/>
          <p:nvPr/>
        </p:nvSpPr>
        <p:spPr>
          <a:xfrm>
            <a:off x="7550706" y="428762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F383EE59-297D-493B-A7FD-D451AE4DB48B}"/>
              </a:ext>
            </a:extLst>
          </p:cNvPr>
          <p:cNvSpPr/>
          <p:nvPr/>
        </p:nvSpPr>
        <p:spPr>
          <a:xfrm>
            <a:off x="7550706" y="465400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5EB5790-340B-48EB-8CCE-318FC04B6352}"/>
              </a:ext>
            </a:extLst>
          </p:cNvPr>
          <p:cNvSpPr/>
          <p:nvPr/>
        </p:nvSpPr>
        <p:spPr>
          <a:xfrm>
            <a:off x="7550706" y="502038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CCD3522E-32B1-4D97-95F8-294F9DDC9E92}"/>
              </a:ext>
            </a:extLst>
          </p:cNvPr>
          <p:cNvSpPr/>
          <p:nvPr/>
        </p:nvSpPr>
        <p:spPr>
          <a:xfrm>
            <a:off x="7550706" y="538676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9D1BAAC8-BF9A-48A5-B7D9-FE7A6BC2FB4E}"/>
              </a:ext>
            </a:extLst>
          </p:cNvPr>
          <p:cNvSpPr/>
          <p:nvPr/>
        </p:nvSpPr>
        <p:spPr>
          <a:xfrm>
            <a:off x="7550706" y="575314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569BF54-8413-49E6-9C63-DA6AB9DF5A12}"/>
              </a:ext>
            </a:extLst>
          </p:cNvPr>
          <p:cNvSpPr/>
          <p:nvPr/>
        </p:nvSpPr>
        <p:spPr>
          <a:xfrm>
            <a:off x="7550706" y="611952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64A1B38E-68CB-4DD5-8480-521A4E263E2A}"/>
              </a:ext>
            </a:extLst>
          </p:cNvPr>
          <p:cNvSpPr/>
          <p:nvPr/>
        </p:nvSpPr>
        <p:spPr>
          <a:xfrm>
            <a:off x="7550706" y="648590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6301F24-B551-411D-A352-4417DD1E1FC5}"/>
              </a:ext>
            </a:extLst>
          </p:cNvPr>
          <p:cNvSpPr txBox="1"/>
          <p:nvPr/>
        </p:nvSpPr>
        <p:spPr>
          <a:xfrm>
            <a:off x="1555748" y="3004870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293662EB-FFA3-467C-8ED1-82895F9F589A}"/>
              </a:ext>
            </a:extLst>
          </p:cNvPr>
          <p:cNvSpPr txBox="1"/>
          <p:nvPr/>
        </p:nvSpPr>
        <p:spPr>
          <a:xfrm>
            <a:off x="3112531" y="394795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(4, 1)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267BCA0-5CE9-41E4-8E29-8247924DC312}"/>
              </a:ext>
            </a:extLst>
          </p:cNvPr>
          <p:cNvSpPr txBox="1"/>
          <p:nvPr/>
        </p:nvSpPr>
        <p:spPr>
          <a:xfrm>
            <a:off x="4813918" y="321667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FD9CCF49-6FE6-4931-95E4-619F60BC6B79}"/>
              </a:ext>
            </a:extLst>
          </p:cNvPr>
          <p:cNvSpPr txBox="1"/>
          <p:nvPr/>
        </p:nvSpPr>
        <p:spPr>
          <a:xfrm>
            <a:off x="7028051" y="314158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16" name="그룹 7215">
            <a:extLst>
              <a:ext uri="{FF2B5EF4-FFF2-40B4-BE49-F238E27FC236}">
                <a16:creationId xmlns:a16="http://schemas.microsoft.com/office/drawing/2014/main" id="{B05341C2-51F5-4B4E-8CD6-DC4BB4F13DF1}"/>
              </a:ext>
            </a:extLst>
          </p:cNvPr>
          <p:cNvGrpSpPr/>
          <p:nvPr/>
        </p:nvGrpSpPr>
        <p:grpSpPr>
          <a:xfrm>
            <a:off x="8826618" y="4457806"/>
            <a:ext cx="1465133" cy="1478528"/>
            <a:chOff x="8963061" y="4540055"/>
            <a:chExt cx="1137283" cy="1147681"/>
          </a:xfrm>
        </p:grpSpPr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64C0A4C1-2051-4AB3-99F4-A2B232A70903}"/>
                </a:ext>
              </a:extLst>
            </p:cNvPr>
            <p:cNvSpPr/>
            <p:nvPr/>
          </p:nvSpPr>
          <p:spPr>
            <a:xfrm>
              <a:off x="8963061" y="4540055"/>
              <a:ext cx="1137283" cy="114768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D10B16A8-8A1C-49DF-BC8F-C670BB909350}"/>
                </a:ext>
              </a:extLst>
            </p:cNvPr>
            <p:cNvSpPr/>
            <p:nvPr/>
          </p:nvSpPr>
          <p:spPr>
            <a:xfrm>
              <a:off x="9014689" y="4612633"/>
              <a:ext cx="1024750" cy="10047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56AF840C-F709-488E-B0F8-807555F66824}"/>
                </a:ext>
              </a:extLst>
            </p:cNvPr>
            <p:cNvSpPr/>
            <p:nvPr/>
          </p:nvSpPr>
          <p:spPr>
            <a:xfrm>
              <a:off x="9076569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D08765C3-F9A8-4C3F-8878-3E07AD3CB847}"/>
                </a:ext>
              </a:extLst>
            </p:cNvPr>
            <p:cNvSpPr/>
            <p:nvPr/>
          </p:nvSpPr>
          <p:spPr>
            <a:xfrm>
              <a:off x="9380316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8ABA71FD-A979-46D3-A3E8-3446E262D8E3}"/>
                </a:ext>
              </a:extLst>
            </p:cNvPr>
            <p:cNvSpPr/>
            <p:nvPr/>
          </p:nvSpPr>
          <p:spPr>
            <a:xfrm>
              <a:off x="9684064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A3353B05-F74A-4CD3-9D0E-AAB14B9700D4}"/>
                </a:ext>
              </a:extLst>
            </p:cNvPr>
            <p:cNvSpPr/>
            <p:nvPr/>
          </p:nvSpPr>
          <p:spPr>
            <a:xfrm>
              <a:off x="9076569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F6A1FBBE-4333-4F1A-8532-AA0B2B27DCD1}"/>
                </a:ext>
              </a:extLst>
            </p:cNvPr>
            <p:cNvSpPr/>
            <p:nvPr/>
          </p:nvSpPr>
          <p:spPr>
            <a:xfrm>
              <a:off x="9380316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DE1E533F-C890-47E8-A443-9DB8285EA231}"/>
                </a:ext>
              </a:extLst>
            </p:cNvPr>
            <p:cNvSpPr/>
            <p:nvPr/>
          </p:nvSpPr>
          <p:spPr>
            <a:xfrm>
              <a:off x="9684064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013AF01E-F537-4432-8AB7-26DDA314B43F}"/>
                </a:ext>
              </a:extLst>
            </p:cNvPr>
            <p:cNvSpPr/>
            <p:nvPr/>
          </p:nvSpPr>
          <p:spPr>
            <a:xfrm>
              <a:off x="9076569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93039830-E8FC-4186-AE82-DF317396BCD6}"/>
                </a:ext>
              </a:extLst>
            </p:cNvPr>
            <p:cNvSpPr/>
            <p:nvPr/>
          </p:nvSpPr>
          <p:spPr>
            <a:xfrm>
              <a:off x="9380316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90EBFCA0-4F73-4E17-83CC-2FB14E7A7D7F}"/>
                </a:ext>
              </a:extLst>
            </p:cNvPr>
            <p:cNvSpPr/>
            <p:nvPr/>
          </p:nvSpPr>
          <p:spPr>
            <a:xfrm>
              <a:off x="9684064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17" name="화살표: 오른쪽 7216">
            <a:extLst>
              <a:ext uri="{FF2B5EF4-FFF2-40B4-BE49-F238E27FC236}">
                <a16:creationId xmlns:a16="http://schemas.microsoft.com/office/drawing/2014/main" id="{3484DAA8-0680-4B53-B353-B9563072A22D}"/>
              </a:ext>
            </a:extLst>
          </p:cNvPr>
          <p:cNvSpPr/>
          <p:nvPr/>
        </p:nvSpPr>
        <p:spPr>
          <a:xfrm>
            <a:off x="8103446" y="4941965"/>
            <a:ext cx="503659" cy="43788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993D3DD9-954A-450F-A050-1CCFCFE4C82F}"/>
              </a:ext>
            </a:extLst>
          </p:cNvPr>
          <p:cNvSpPr txBox="1"/>
          <p:nvPr/>
        </p:nvSpPr>
        <p:spPr>
          <a:xfrm>
            <a:off x="8809007" y="395743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7B13038-7AA2-4DDF-8C37-ECE4ED102DF0}"/>
              </a:ext>
            </a:extLst>
          </p:cNvPr>
          <p:cNvSpPr txBox="1"/>
          <p:nvPr/>
        </p:nvSpPr>
        <p:spPr>
          <a:xfrm>
            <a:off x="8962952" y="35198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45BB9D-A5EF-449E-BDC9-39655228C0AF}"/>
              </a:ext>
            </a:extLst>
          </p:cNvPr>
          <p:cNvSpPr txBox="1"/>
          <p:nvPr/>
        </p:nvSpPr>
        <p:spPr>
          <a:xfrm>
            <a:off x="9168502" y="2587583"/>
            <a:ext cx="25907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[[[[13. 17. 21.]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[29. 33. 37.]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[45. 49. 53.]]]]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5565089F-62B0-4975-8FA7-FE2FECBD4A00}"/>
              </a:ext>
            </a:extLst>
          </p:cNvPr>
          <p:cNvSpPr txBox="1"/>
          <p:nvPr/>
        </p:nvSpPr>
        <p:spPr>
          <a:xfrm>
            <a:off x="8056364" y="315347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C2DA13C-A6C9-4838-A1E0-908FD0F49E28}"/>
              </a:ext>
            </a:extLst>
          </p:cNvPr>
          <p:cNvSpPr txBox="1"/>
          <p:nvPr/>
        </p:nvSpPr>
        <p:spPr>
          <a:xfrm>
            <a:off x="6341067" y="294676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152C5496-565C-4BAD-BE51-1860648BFBA5}"/>
              </a:ext>
            </a:extLst>
          </p:cNvPr>
          <p:cNvSpPr txBox="1"/>
          <p:nvPr/>
        </p:nvSpPr>
        <p:spPr>
          <a:xfrm>
            <a:off x="6122162" y="321691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78914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41FA3C09-D1BF-405E-BB1C-B8E43F1041F9}"/>
              </a:ext>
            </a:extLst>
          </p:cNvPr>
          <p:cNvSpPr/>
          <p:nvPr/>
        </p:nvSpPr>
        <p:spPr>
          <a:xfrm>
            <a:off x="8798492" y="4605613"/>
            <a:ext cx="1421954" cy="14219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A3F0839A-3ADE-49BE-92BD-8D7AA141EF22}"/>
              </a:ext>
            </a:extLst>
          </p:cNvPr>
          <p:cNvSpPr/>
          <p:nvPr/>
        </p:nvSpPr>
        <p:spPr>
          <a:xfrm>
            <a:off x="8847791" y="4655979"/>
            <a:ext cx="1324402" cy="13244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473920" y="1020269"/>
            <a:ext cx="4110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conv = Convolution(w, b, pad=1)</a:t>
            </a: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54CC5B25-F5AA-4261-A940-1F710C19BBBD}"/>
              </a:ext>
            </a:extLst>
          </p:cNvPr>
          <p:cNvSpPr/>
          <p:nvPr/>
        </p:nvSpPr>
        <p:spPr>
          <a:xfrm>
            <a:off x="3147392" y="2044722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TextBox 7175">
            <a:extLst>
              <a:ext uri="{FF2B5EF4-FFF2-40B4-BE49-F238E27FC236}">
                <a16:creationId xmlns:a16="http://schemas.microsoft.com/office/drawing/2014/main" id="{E9E0A6BE-19B3-4ED4-A4E2-44FF641C8448}"/>
              </a:ext>
            </a:extLst>
          </p:cNvPr>
          <p:cNvSpPr txBox="1"/>
          <p:nvPr/>
        </p:nvSpPr>
        <p:spPr>
          <a:xfrm>
            <a:off x="2405856" y="1534521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E9FEF703-6641-4C41-9DDE-FFC294FB90A6}"/>
              </a:ext>
            </a:extLst>
          </p:cNvPr>
          <p:cNvSpPr txBox="1"/>
          <p:nvPr/>
        </p:nvSpPr>
        <p:spPr>
          <a:xfrm>
            <a:off x="2943392" y="1471689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TextBox 7177">
            <a:extLst>
              <a:ext uri="{FF2B5EF4-FFF2-40B4-BE49-F238E27FC236}">
                <a16:creationId xmlns:a16="http://schemas.microsoft.com/office/drawing/2014/main" id="{BE488256-35A9-44E1-AE07-ECA05292A062}"/>
              </a:ext>
            </a:extLst>
          </p:cNvPr>
          <p:cNvSpPr txBox="1"/>
          <p:nvPr/>
        </p:nvSpPr>
        <p:spPr>
          <a:xfrm>
            <a:off x="6303281" y="529556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DB83668A-57C3-4217-8DAC-1E7811E4427B}"/>
              </a:ext>
            </a:extLst>
          </p:cNvPr>
          <p:cNvSpPr txBox="1"/>
          <p:nvPr/>
        </p:nvSpPr>
        <p:spPr>
          <a:xfrm>
            <a:off x="6142055" y="324497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F69073D1-1DF0-4E4F-9D93-6DEB641CD0E3}"/>
              </a:ext>
            </a:extLst>
          </p:cNvPr>
          <p:cNvSpPr txBox="1"/>
          <p:nvPr/>
        </p:nvSpPr>
        <p:spPr>
          <a:xfrm>
            <a:off x="8024727" y="1528464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TextBox 7180">
            <a:extLst>
              <a:ext uri="{FF2B5EF4-FFF2-40B4-BE49-F238E27FC236}">
                <a16:creationId xmlns:a16="http://schemas.microsoft.com/office/drawing/2014/main" id="{23648955-7EFB-41AE-A5F1-5E74557329F9}"/>
              </a:ext>
            </a:extLst>
          </p:cNvPr>
          <p:cNvSpPr txBox="1"/>
          <p:nvPr/>
        </p:nvSpPr>
        <p:spPr>
          <a:xfrm>
            <a:off x="8384160" y="1748352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1B1504C8-0CF7-413F-AD51-A685636A613B}"/>
              </a:ext>
            </a:extLst>
          </p:cNvPr>
          <p:cNvSpPr/>
          <p:nvPr/>
        </p:nvSpPr>
        <p:spPr>
          <a:xfrm>
            <a:off x="3451140" y="2044722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5A3D5FC2-A235-4C00-B1A3-54A599432D88}"/>
              </a:ext>
            </a:extLst>
          </p:cNvPr>
          <p:cNvSpPr/>
          <p:nvPr/>
        </p:nvSpPr>
        <p:spPr>
          <a:xfrm>
            <a:off x="3754887" y="2044722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37FFB315-4C02-42C5-B540-D3F77A785A2B}"/>
              </a:ext>
            </a:extLst>
          </p:cNvPr>
          <p:cNvSpPr/>
          <p:nvPr/>
        </p:nvSpPr>
        <p:spPr>
          <a:xfrm>
            <a:off x="3147392" y="2343738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E3B4BCCF-2C4A-4C95-B995-6A16D09EC55F}"/>
              </a:ext>
            </a:extLst>
          </p:cNvPr>
          <p:cNvSpPr/>
          <p:nvPr/>
        </p:nvSpPr>
        <p:spPr>
          <a:xfrm>
            <a:off x="3451140" y="2343738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1DE99AFA-8B6E-42A0-B52A-A1B2D65D9292}"/>
              </a:ext>
            </a:extLst>
          </p:cNvPr>
          <p:cNvSpPr/>
          <p:nvPr/>
        </p:nvSpPr>
        <p:spPr>
          <a:xfrm>
            <a:off x="3754887" y="2343738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BADE3661-CF9B-4A2E-A48D-5A3CAFB958AA}"/>
              </a:ext>
            </a:extLst>
          </p:cNvPr>
          <p:cNvSpPr/>
          <p:nvPr/>
        </p:nvSpPr>
        <p:spPr>
          <a:xfrm>
            <a:off x="3147392" y="2642753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8D4C6BAD-8E0D-4B25-B428-3BF7ABDFEEA8}"/>
              </a:ext>
            </a:extLst>
          </p:cNvPr>
          <p:cNvSpPr/>
          <p:nvPr/>
        </p:nvSpPr>
        <p:spPr>
          <a:xfrm>
            <a:off x="3451140" y="2642753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C16749D1-9895-4304-9779-56653E3EBFAA}"/>
              </a:ext>
            </a:extLst>
          </p:cNvPr>
          <p:cNvSpPr/>
          <p:nvPr/>
        </p:nvSpPr>
        <p:spPr>
          <a:xfrm>
            <a:off x="3754887" y="2642753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E86A101B-C8E3-4C3C-AD13-EDD55A47A2E6}"/>
              </a:ext>
            </a:extLst>
          </p:cNvPr>
          <p:cNvSpPr/>
          <p:nvPr/>
        </p:nvSpPr>
        <p:spPr>
          <a:xfrm>
            <a:off x="6352015" y="860617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D43EEF4-D0A5-4524-9286-FC1F0C03D45F}"/>
              </a:ext>
            </a:extLst>
          </p:cNvPr>
          <p:cNvSpPr/>
          <p:nvPr/>
        </p:nvSpPr>
        <p:spPr>
          <a:xfrm>
            <a:off x="6655763" y="860617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CB081276-A836-46D1-A22C-BC17D400DA3B}"/>
              </a:ext>
            </a:extLst>
          </p:cNvPr>
          <p:cNvSpPr/>
          <p:nvPr/>
        </p:nvSpPr>
        <p:spPr>
          <a:xfrm>
            <a:off x="6352015" y="115963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9FA70A77-7786-4B61-A5B5-2D460B320233}"/>
              </a:ext>
            </a:extLst>
          </p:cNvPr>
          <p:cNvSpPr/>
          <p:nvPr/>
        </p:nvSpPr>
        <p:spPr>
          <a:xfrm>
            <a:off x="6655763" y="115963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BA84898B-F15A-440A-B3F6-BF890410AB28}"/>
              </a:ext>
            </a:extLst>
          </p:cNvPr>
          <p:cNvSpPr/>
          <p:nvPr/>
        </p:nvSpPr>
        <p:spPr>
          <a:xfrm>
            <a:off x="8103446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1B369BD8-0415-493B-BC13-DC140A85197D}"/>
              </a:ext>
            </a:extLst>
          </p:cNvPr>
          <p:cNvSpPr/>
          <p:nvPr/>
        </p:nvSpPr>
        <p:spPr>
          <a:xfrm>
            <a:off x="8407193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9B4B0FB1-FEFC-4518-90A5-E36DCDCE0EFC}"/>
              </a:ext>
            </a:extLst>
          </p:cNvPr>
          <p:cNvSpPr/>
          <p:nvPr/>
        </p:nvSpPr>
        <p:spPr>
          <a:xfrm>
            <a:off x="8710941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DB3564B0-347D-4BE5-9F96-BD6A5F170F5E}"/>
              </a:ext>
            </a:extLst>
          </p:cNvPr>
          <p:cNvSpPr/>
          <p:nvPr/>
        </p:nvSpPr>
        <p:spPr>
          <a:xfrm>
            <a:off x="8103446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380B9132-209D-47E4-A8B1-41F2A0EEC4B0}"/>
              </a:ext>
            </a:extLst>
          </p:cNvPr>
          <p:cNvSpPr/>
          <p:nvPr/>
        </p:nvSpPr>
        <p:spPr>
          <a:xfrm>
            <a:off x="8407193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E5039D3A-0045-45F6-95B3-D64F5150DA38}"/>
              </a:ext>
            </a:extLst>
          </p:cNvPr>
          <p:cNvSpPr/>
          <p:nvPr/>
        </p:nvSpPr>
        <p:spPr>
          <a:xfrm>
            <a:off x="8710941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C06B171F-CC7C-4738-AFAA-9C3353D3169E}"/>
              </a:ext>
            </a:extLst>
          </p:cNvPr>
          <p:cNvSpPr/>
          <p:nvPr/>
        </p:nvSpPr>
        <p:spPr>
          <a:xfrm>
            <a:off x="8103446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8BFAFE44-25DD-4B0C-9DBF-E45EF72AF38E}"/>
              </a:ext>
            </a:extLst>
          </p:cNvPr>
          <p:cNvSpPr/>
          <p:nvPr/>
        </p:nvSpPr>
        <p:spPr>
          <a:xfrm>
            <a:off x="8407193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EA7B0B10-E317-4181-AA69-7014FA7714DC}"/>
              </a:ext>
            </a:extLst>
          </p:cNvPr>
          <p:cNvSpPr/>
          <p:nvPr/>
        </p:nvSpPr>
        <p:spPr>
          <a:xfrm>
            <a:off x="8710941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73F37678-3E99-49BB-9534-8B03F1A6C7A7}"/>
              </a:ext>
            </a:extLst>
          </p:cNvPr>
          <p:cNvSpPr/>
          <p:nvPr/>
        </p:nvSpPr>
        <p:spPr>
          <a:xfrm>
            <a:off x="6353021" y="860617"/>
            <a:ext cx="606490" cy="6027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TextBox 7213">
            <a:extLst>
              <a:ext uri="{FF2B5EF4-FFF2-40B4-BE49-F238E27FC236}">
                <a16:creationId xmlns:a16="http://schemas.microsoft.com/office/drawing/2014/main" id="{D806A74A-FDD3-478E-B6E8-62C364424C1E}"/>
              </a:ext>
            </a:extLst>
          </p:cNvPr>
          <p:cNvSpPr txBox="1"/>
          <p:nvPr/>
        </p:nvSpPr>
        <p:spPr>
          <a:xfrm>
            <a:off x="2690160" y="475877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650CFD2-36C0-4E86-8D7A-1070BFAAA05B}"/>
              </a:ext>
            </a:extLst>
          </p:cNvPr>
          <p:cNvSpPr/>
          <p:nvPr/>
        </p:nvSpPr>
        <p:spPr>
          <a:xfrm>
            <a:off x="3381974" y="439239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C9D36270-08B7-483B-AED0-AE8D0C342FE0}"/>
              </a:ext>
            </a:extLst>
          </p:cNvPr>
          <p:cNvSpPr/>
          <p:nvPr/>
        </p:nvSpPr>
        <p:spPr>
          <a:xfrm>
            <a:off x="3381974" y="47587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D83B36D-C93C-448F-9A33-89A04F2EE7FD}"/>
              </a:ext>
            </a:extLst>
          </p:cNvPr>
          <p:cNvSpPr/>
          <p:nvPr/>
        </p:nvSpPr>
        <p:spPr>
          <a:xfrm>
            <a:off x="3381974" y="512515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46F9B6E3-5D69-4303-B793-F47140E771D9}"/>
              </a:ext>
            </a:extLst>
          </p:cNvPr>
          <p:cNvSpPr/>
          <p:nvPr/>
        </p:nvSpPr>
        <p:spPr>
          <a:xfrm>
            <a:off x="3381974" y="549153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5" name="TextBox 7214">
            <a:extLst>
              <a:ext uri="{FF2B5EF4-FFF2-40B4-BE49-F238E27FC236}">
                <a16:creationId xmlns:a16="http://schemas.microsoft.com/office/drawing/2014/main" id="{E17CE2C0-F623-4805-9151-A4694AD0B874}"/>
              </a:ext>
            </a:extLst>
          </p:cNvPr>
          <p:cNvSpPr txBox="1"/>
          <p:nvPr/>
        </p:nvSpPr>
        <p:spPr>
          <a:xfrm>
            <a:off x="128089" y="202166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D15095E-E233-4E7E-ABD3-B596AABDEB2A}"/>
              </a:ext>
            </a:extLst>
          </p:cNvPr>
          <p:cNvSpPr txBox="1"/>
          <p:nvPr/>
        </p:nvSpPr>
        <p:spPr>
          <a:xfrm>
            <a:off x="3143218" y="355191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8287202-147E-4616-8425-4348BD317C8D}"/>
              </a:ext>
            </a:extLst>
          </p:cNvPr>
          <p:cNvSpPr txBox="1"/>
          <p:nvPr/>
        </p:nvSpPr>
        <p:spPr>
          <a:xfrm>
            <a:off x="4174452" y="485662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172B82F1-83BB-40D1-8500-2EA1E9DFC982}"/>
              </a:ext>
            </a:extLst>
          </p:cNvPr>
          <p:cNvSpPr txBox="1"/>
          <p:nvPr/>
        </p:nvSpPr>
        <p:spPr>
          <a:xfrm>
            <a:off x="5686804" y="486354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64E42BF-1A52-4351-BE17-43013BE07904}"/>
              </a:ext>
            </a:extLst>
          </p:cNvPr>
          <p:cNvSpPr/>
          <p:nvPr/>
        </p:nvSpPr>
        <p:spPr>
          <a:xfrm>
            <a:off x="6316194" y="502713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F8BCFD6-1B68-4321-892F-4D9878F05946}"/>
              </a:ext>
            </a:extLst>
          </p:cNvPr>
          <p:cNvSpPr txBox="1"/>
          <p:nvPr/>
        </p:nvSpPr>
        <p:spPr>
          <a:xfrm>
            <a:off x="6978684" y="488179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6301F24-B551-411D-A352-4417DD1E1FC5}"/>
              </a:ext>
            </a:extLst>
          </p:cNvPr>
          <p:cNvSpPr txBox="1"/>
          <p:nvPr/>
        </p:nvSpPr>
        <p:spPr>
          <a:xfrm>
            <a:off x="1166732" y="135997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(16, 4)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293662EB-FFA3-467C-8ED1-82895F9F589A}"/>
              </a:ext>
            </a:extLst>
          </p:cNvPr>
          <p:cNvSpPr txBox="1"/>
          <p:nvPr/>
        </p:nvSpPr>
        <p:spPr>
          <a:xfrm>
            <a:off x="3112531" y="394795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(4, 1)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267BCA0-5CE9-41E4-8E29-8247924DC312}"/>
              </a:ext>
            </a:extLst>
          </p:cNvPr>
          <p:cNvSpPr txBox="1"/>
          <p:nvPr/>
        </p:nvSpPr>
        <p:spPr>
          <a:xfrm>
            <a:off x="4675680" y="117485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(16, 1)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FD9CCF49-6FE6-4931-95E4-619F60BC6B79}"/>
              </a:ext>
            </a:extLst>
          </p:cNvPr>
          <p:cNvSpPr txBox="1"/>
          <p:nvPr/>
        </p:nvSpPr>
        <p:spPr>
          <a:xfrm>
            <a:off x="7080238" y="94217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7" name="화살표: 오른쪽 7216">
            <a:extLst>
              <a:ext uri="{FF2B5EF4-FFF2-40B4-BE49-F238E27FC236}">
                <a16:creationId xmlns:a16="http://schemas.microsoft.com/office/drawing/2014/main" id="{3484DAA8-0680-4B53-B353-B9563072A22D}"/>
              </a:ext>
            </a:extLst>
          </p:cNvPr>
          <p:cNvSpPr/>
          <p:nvPr/>
        </p:nvSpPr>
        <p:spPr>
          <a:xfrm>
            <a:off x="8103446" y="4941965"/>
            <a:ext cx="503659" cy="43788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993D3DD9-954A-450F-A050-1CCFCFE4C82F}"/>
              </a:ext>
            </a:extLst>
          </p:cNvPr>
          <p:cNvSpPr txBox="1"/>
          <p:nvPr/>
        </p:nvSpPr>
        <p:spPr>
          <a:xfrm>
            <a:off x="8809007" y="395743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7B13038-7AA2-4DDF-8C37-ECE4ED102DF0}"/>
              </a:ext>
            </a:extLst>
          </p:cNvPr>
          <p:cNvSpPr txBox="1"/>
          <p:nvPr/>
        </p:nvSpPr>
        <p:spPr>
          <a:xfrm>
            <a:off x="9317909" y="365109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5565089F-62B0-4975-8FA7-FE2FECBD4A00}"/>
              </a:ext>
            </a:extLst>
          </p:cNvPr>
          <p:cNvSpPr txBox="1"/>
          <p:nvPr/>
        </p:nvSpPr>
        <p:spPr>
          <a:xfrm>
            <a:off x="7896866" y="3297241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(1,4,4,1)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C2DA13C-A6C9-4838-A1E0-908FD0F49E28}"/>
              </a:ext>
            </a:extLst>
          </p:cNvPr>
          <p:cNvSpPr txBox="1"/>
          <p:nvPr/>
        </p:nvSpPr>
        <p:spPr>
          <a:xfrm>
            <a:off x="5958122" y="459704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152C5496-565C-4BAD-BE51-1860648BFBA5}"/>
              </a:ext>
            </a:extLst>
          </p:cNvPr>
          <p:cNvSpPr txBox="1"/>
          <p:nvPr/>
        </p:nvSpPr>
        <p:spPr>
          <a:xfrm>
            <a:off x="6158907" y="4602857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95FC955F-4BB0-4009-839A-6D7E47304E30}"/>
              </a:ext>
            </a:extLst>
          </p:cNvPr>
          <p:cNvSpPr/>
          <p:nvPr/>
        </p:nvSpPr>
        <p:spPr>
          <a:xfrm>
            <a:off x="3147392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074F7040-4C2F-4A3E-A680-93D8D8BFEC01}"/>
              </a:ext>
            </a:extLst>
          </p:cNvPr>
          <p:cNvSpPr/>
          <p:nvPr/>
        </p:nvSpPr>
        <p:spPr>
          <a:xfrm>
            <a:off x="3451140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0DF2BA9-248E-4744-8026-7D5EC928D31D}"/>
              </a:ext>
            </a:extLst>
          </p:cNvPr>
          <p:cNvSpPr/>
          <p:nvPr/>
        </p:nvSpPr>
        <p:spPr>
          <a:xfrm>
            <a:off x="3754887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0762D1B-4E75-4A70-A5BD-097DDBA04662}"/>
              </a:ext>
            </a:extLst>
          </p:cNvPr>
          <p:cNvSpPr/>
          <p:nvPr/>
        </p:nvSpPr>
        <p:spPr>
          <a:xfrm>
            <a:off x="3147392" y="2941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29982AC-F978-4CB4-B6BF-199E1800D41A}"/>
              </a:ext>
            </a:extLst>
          </p:cNvPr>
          <p:cNvSpPr/>
          <p:nvPr/>
        </p:nvSpPr>
        <p:spPr>
          <a:xfrm>
            <a:off x="3451140" y="2941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FD82B850-B845-4D77-BBA0-606680AA1AAF}"/>
              </a:ext>
            </a:extLst>
          </p:cNvPr>
          <p:cNvSpPr/>
          <p:nvPr/>
        </p:nvSpPr>
        <p:spPr>
          <a:xfrm>
            <a:off x="3754887" y="2941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2909E74-2AE6-4D7C-8702-226B030BB24D}"/>
              </a:ext>
            </a:extLst>
          </p:cNvPr>
          <p:cNvSpPr/>
          <p:nvPr/>
        </p:nvSpPr>
        <p:spPr>
          <a:xfrm>
            <a:off x="4052101" y="204472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5FD5DBA-38CB-4370-9CA3-F96E39DDBB2D}"/>
              </a:ext>
            </a:extLst>
          </p:cNvPr>
          <p:cNvSpPr/>
          <p:nvPr/>
        </p:nvSpPr>
        <p:spPr>
          <a:xfrm>
            <a:off x="4052101" y="234373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954C48BC-0D44-42B4-BA66-B64EB9C83F20}"/>
              </a:ext>
            </a:extLst>
          </p:cNvPr>
          <p:cNvSpPr/>
          <p:nvPr/>
        </p:nvSpPr>
        <p:spPr>
          <a:xfrm>
            <a:off x="4052101" y="26427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A260208-0DC3-403B-854C-266AAD9C77E2}"/>
              </a:ext>
            </a:extLst>
          </p:cNvPr>
          <p:cNvSpPr/>
          <p:nvPr/>
        </p:nvSpPr>
        <p:spPr>
          <a:xfrm>
            <a:off x="4052101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4726FEBB-DBAD-4905-BA66-9093B6785C34}"/>
              </a:ext>
            </a:extLst>
          </p:cNvPr>
          <p:cNvSpPr/>
          <p:nvPr/>
        </p:nvSpPr>
        <p:spPr>
          <a:xfrm>
            <a:off x="4052101" y="2941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2498705-68D7-4ADB-82BC-1E2CC0FCC90C}"/>
              </a:ext>
            </a:extLst>
          </p:cNvPr>
          <p:cNvSpPr/>
          <p:nvPr/>
        </p:nvSpPr>
        <p:spPr>
          <a:xfrm>
            <a:off x="2848754" y="204472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BA4BD049-2D42-4B5C-A8F6-AC53D8871DDC}"/>
              </a:ext>
            </a:extLst>
          </p:cNvPr>
          <p:cNvSpPr/>
          <p:nvPr/>
        </p:nvSpPr>
        <p:spPr>
          <a:xfrm>
            <a:off x="2848754" y="234373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E5FA409-EAF1-451E-BE91-19DE97125DA6}"/>
              </a:ext>
            </a:extLst>
          </p:cNvPr>
          <p:cNvSpPr/>
          <p:nvPr/>
        </p:nvSpPr>
        <p:spPr>
          <a:xfrm>
            <a:off x="2848754" y="26427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77947B65-63A9-46B1-95B8-5A9FACBAAF2B}"/>
              </a:ext>
            </a:extLst>
          </p:cNvPr>
          <p:cNvSpPr/>
          <p:nvPr/>
        </p:nvSpPr>
        <p:spPr>
          <a:xfrm>
            <a:off x="2848754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F800BF7-06A2-4310-AA68-536AFC3A1EF9}"/>
              </a:ext>
            </a:extLst>
          </p:cNvPr>
          <p:cNvSpPr/>
          <p:nvPr/>
        </p:nvSpPr>
        <p:spPr>
          <a:xfrm>
            <a:off x="2848754" y="2941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1" name="직사각형 7210">
            <a:extLst>
              <a:ext uri="{FF2B5EF4-FFF2-40B4-BE49-F238E27FC236}">
                <a16:creationId xmlns:a16="http://schemas.microsoft.com/office/drawing/2014/main" id="{A0DFE9C4-CDD9-41A9-BC1D-A3C45E91158C}"/>
              </a:ext>
            </a:extLst>
          </p:cNvPr>
          <p:cNvSpPr/>
          <p:nvPr/>
        </p:nvSpPr>
        <p:spPr>
          <a:xfrm>
            <a:off x="2866235" y="2051488"/>
            <a:ext cx="626476" cy="60276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39E08A-D0A8-4BF5-BAFC-D8C15AF54FB3}"/>
              </a:ext>
            </a:extLst>
          </p:cNvPr>
          <p:cNvSpPr/>
          <p:nvPr/>
        </p:nvSpPr>
        <p:spPr>
          <a:xfrm>
            <a:off x="1017197" y="172931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1FBC01-4946-4544-86D3-240DF19BF888}"/>
              </a:ext>
            </a:extLst>
          </p:cNvPr>
          <p:cNvSpPr/>
          <p:nvPr/>
        </p:nvSpPr>
        <p:spPr>
          <a:xfrm>
            <a:off x="1339374" y="172931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CFAA9C-F7B5-4327-85E0-6D8A284D61BE}"/>
              </a:ext>
            </a:extLst>
          </p:cNvPr>
          <p:cNvSpPr/>
          <p:nvPr/>
        </p:nvSpPr>
        <p:spPr>
          <a:xfrm>
            <a:off x="1661552" y="172931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4BB059-CD5B-471A-B08D-C149D5252650}"/>
              </a:ext>
            </a:extLst>
          </p:cNvPr>
          <p:cNvSpPr/>
          <p:nvPr/>
        </p:nvSpPr>
        <p:spPr>
          <a:xfrm>
            <a:off x="1983728" y="172931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A64859-C9CB-44F3-B40A-470F98D468BB}"/>
              </a:ext>
            </a:extLst>
          </p:cNvPr>
          <p:cNvSpPr/>
          <p:nvPr/>
        </p:nvSpPr>
        <p:spPr>
          <a:xfrm>
            <a:off x="1017197" y="205148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E8CC54-1C68-4797-B604-C4F5D293030A}"/>
              </a:ext>
            </a:extLst>
          </p:cNvPr>
          <p:cNvSpPr/>
          <p:nvPr/>
        </p:nvSpPr>
        <p:spPr>
          <a:xfrm>
            <a:off x="1339374" y="205148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3C9B9E-12FB-4EED-B2A0-82FC7A0BB9AC}"/>
              </a:ext>
            </a:extLst>
          </p:cNvPr>
          <p:cNvSpPr/>
          <p:nvPr/>
        </p:nvSpPr>
        <p:spPr>
          <a:xfrm>
            <a:off x="1661552" y="205148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543670-2F32-46F6-A77E-815BADC5CAFA}"/>
              </a:ext>
            </a:extLst>
          </p:cNvPr>
          <p:cNvSpPr/>
          <p:nvPr/>
        </p:nvSpPr>
        <p:spPr>
          <a:xfrm>
            <a:off x="1983728" y="205148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59D65D-34BC-47A8-8422-72B9E559285D}"/>
              </a:ext>
            </a:extLst>
          </p:cNvPr>
          <p:cNvSpPr/>
          <p:nvPr/>
        </p:nvSpPr>
        <p:spPr>
          <a:xfrm>
            <a:off x="1017197" y="237366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01A60-CE64-411A-A784-E2F76457993B}"/>
              </a:ext>
            </a:extLst>
          </p:cNvPr>
          <p:cNvSpPr/>
          <p:nvPr/>
        </p:nvSpPr>
        <p:spPr>
          <a:xfrm>
            <a:off x="1339374" y="237366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5C4DB3-2BDC-481A-ACFF-2EFFD5E0F959}"/>
              </a:ext>
            </a:extLst>
          </p:cNvPr>
          <p:cNvSpPr/>
          <p:nvPr/>
        </p:nvSpPr>
        <p:spPr>
          <a:xfrm>
            <a:off x="1661552" y="237366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27C8A8A-B9E1-4DC3-A467-D05F2BB383E1}"/>
              </a:ext>
            </a:extLst>
          </p:cNvPr>
          <p:cNvSpPr/>
          <p:nvPr/>
        </p:nvSpPr>
        <p:spPr>
          <a:xfrm>
            <a:off x="1983728" y="237366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4F4C38D-1E74-483D-9F5D-23DB33219D1D}"/>
              </a:ext>
            </a:extLst>
          </p:cNvPr>
          <p:cNvSpPr/>
          <p:nvPr/>
        </p:nvSpPr>
        <p:spPr>
          <a:xfrm>
            <a:off x="1017197" y="269584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0128A9-C16F-4247-B98B-E13964E14EC5}"/>
              </a:ext>
            </a:extLst>
          </p:cNvPr>
          <p:cNvSpPr/>
          <p:nvPr/>
        </p:nvSpPr>
        <p:spPr>
          <a:xfrm>
            <a:off x="1339374" y="269584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F17A041-6A55-4301-B844-1011A04377F6}"/>
              </a:ext>
            </a:extLst>
          </p:cNvPr>
          <p:cNvSpPr/>
          <p:nvPr/>
        </p:nvSpPr>
        <p:spPr>
          <a:xfrm>
            <a:off x="1661552" y="269584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7B09AC0-7E33-4A4F-8D3C-18EFE38C7865}"/>
              </a:ext>
            </a:extLst>
          </p:cNvPr>
          <p:cNvSpPr/>
          <p:nvPr/>
        </p:nvSpPr>
        <p:spPr>
          <a:xfrm>
            <a:off x="1983728" y="269584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186C750-BFAE-4926-AF76-E57A8C9C7024}"/>
              </a:ext>
            </a:extLst>
          </p:cNvPr>
          <p:cNvSpPr/>
          <p:nvPr/>
        </p:nvSpPr>
        <p:spPr>
          <a:xfrm>
            <a:off x="1017197" y="301801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033958F-3244-4EA7-8226-68B084E79000}"/>
              </a:ext>
            </a:extLst>
          </p:cNvPr>
          <p:cNvSpPr/>
          <p:nvPr/>
        </p:nvSpPr>
        <p:spPr>
          <a:xfrm>
            <a:off x="1339374" y="301801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9C52256-89C9-4D0D-B0EB-686771834A3B}"/>
              </a:ext>
            </a:extLst>
          </p:cNvPr>
          <p:cNvSpPr/>
          <p:nvPr/>
        </p:nvSpPr>
        <p:spPr>
          <a:xfrm>
            <a:off x="1661552" y="301801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605BC9C-D87E-4ECD-BC5F-8231B9538B03}"/>
              </a:ext>
            </a:extLst>
          </p:cNvPr>
          <p:cNvSpPr/>
          <p:nvPr/>
        </p:nvSpPr>
        <p:spPr>
          <a:xfrm>
            <a:off x="1983728" y="301801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90E389-5A5C-4F94-898A-89A87C197762}"/>
              </a:ext>
            </a:extLst>
          </p:cNvPr>
          <p:cNvSpPr/>
          <p:nvPr/>
        </p:nvSpPr>
        <p:spPr>
          <a:xfrm>
            <a:off x="1017197" y="334019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AFFD3E7-CFAB-4F47-9B25-088753AA4338}"/>
              </a:ext>
            </a:extLst>
          </p:cNvPr>
          <p:cNvSpPr/>
          <p:nvPr/>
        </p:nvSpPr>
        <p:spPr>
          <a:xfrm>
            <a:off x="1339374" y="334019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F49B4DF-B44A-40E5-A01B-2A4CB151E248}"/>
              </a:ext>
            </a:extLst>
          </p:cNvPr>
          <p:cNvSpPr/>
          <p:nvPr/>
        </p:nvSpPr>
        <p:spPr>
          <a:xfrm>
            <a:off x="1661552" y="334019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6F8D50-6308-46AB-A0CB-083B49D0984F}"/>
              </a:ext>
            </a:extLst>
          </p:cNvPr>
          <p:cNvSpPr/>
          <p:nvPr/>
        </p:nvSpPr>
        <p:spPr>
          <a:xfrm>
            <a:off x="1983728" y="334019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590E0C5-6DF9-410B-9FE3-0833E29DAC0A}"/>
              </a:ext>
            </a:extLst>
          </p:cNvPr>
          <p:cNvSpPr/>
          <p:nvPr/>
        </p:nvSpPr>
        <p:spPr>
          <a:xfrm>
            <a:off x="1017197" y="366237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BB95942-BF33-4DAF-9714-1A599F518F7B}"/>
              </a:ext>
            </a:extLst>
          </p:cNvPr>
          <p:cNvSpPr/>
          <p:nvPr/>
        </p:nvSpPr>
        <p:spPr>
          <a:xfrm>
            <a:off x="1339374" y="366237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E1002E3-1317-4451-A72C-ADA8DFAFE3A1}"/>
              </a:ext>
            </a:extLst>
          </p:cNvPr>
          <p:cNvSpPr/>
          <p:nvPr/>
        </p:nvSpPr>
        <p:spPr>
          <a:xfrm>
            <a:off x="1661552" y="366237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365EA20-880B-43B7-B4EA-03EB596DD0D3}"/>
              </a:ext>
            </a:extLst>
          </p:cNvPr>
          <p:cNvSpPr/>
          <p:nvPr/>
        </p:nvSpPr>
        <p:spPr>
          <a:xfrm>
            <a:off x="1983728" y="366237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C299EE-006B-45CF-AEF8-06B213D87DD5}"/>
              </a:ext>
            </a:extLst>
          </p:cNvPr>
          <p:cNvSpPr/>
          <p:nvPr/>
        </p:nvSpPr>
        <p:spPr>
          <a:xfrm>
            <a:off x="1017197" y="398455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2A93EB2-1914-4A0E-BE15-735360EAA03A}"/>
              </a:ext>
            </a:extLst>
          </p:cNvPr>
          <p:cNvSpPr/>
          <p:nvPr/>
        </p:nvSpPr>
        <p:spPr>
          <a:xfrm>
            <a:off x="1339374" y="398455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4F2DFE-7A61-4E76-B12C-7C26DD6C4824}"/>
              </a:ext>
            </a:extLst>
          </p:cNvPr>
          <p:cNvSpPr/>
          <p:nvPr/>
        </p:nvSpPr>
        <p:spPr>
          <a:xfrm>
            <a:off x="1661552" y="398455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37AABEA7-A38A-4603-A9FD-34A902C0D76D}"/>
              </a:ext>
            </a:extLst>
          </p:cNvPr>
          <p:cNvSpPr/>
          <p:nvPr/>
        </p:nvSpPr>
        <p:spPr>
          <a:xfrm>
            <a:off x="1983728" y="398455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8987D36B-3102-4B5F-BD9E-17535316EE42}"/>
              </a:ext>
            </a:extLst>
          </p:cNvPr>
          <p:cNvSpPr/>
          <p:nvPr/>
        </p:nvSpPr>
        <p:spPr>
          <a:xfrm>
            <a:off x="1017197" y="430672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4CB5DAED-81A0-4E29-83CC-025C8775E719}"/>
              </a:ext>
            </a:extLst>
          </p:cNvPr>
          <p:cNvSpPr/>
          <p:nvPr/>
        </p:nvSpPr>
        <p:spPr>
          <a:xfrm>
            <a:off x="1339374" y="430672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71D6FB6B-4C69-426C-B71F-AE6351A77231}"/>
              </a:ext>
            </a:extLst>
          </p:cNvPr>
          <p:cNvSpPr/>
          <p:nvPr/>
        </p:nvSpPr>
        <p:spPr>
          <a:xfrm>
            <a:off x="1661552" y="430672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6D3C4560-0B7B-4CDA-84CE-0252ECAFEAAD}"/>
              </a:ext>
            </a:extLst>
          </p:cNvPr>
          <p:cNvSpPr/>
          <p:nvPr/>
        </p:nvSpPr>
        <p:spPr>
          <a:xfrm>
            <a:off x="1983728" y="430672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D6D60DE-0F66-44EE-A478-63D251E66C5E}"/>
              </a:ext>
            </a:extLst>
          </p:cNvPr>
          <p:cNvSpPr/>
          <p:nvPr/>
        </p:nvSpPr>
        <p:spPr>
          <a:xfrm>
            <a:off x="1018293" y="462890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9C671D11-6C57-444F-B491-6BE9C3D9304E}"/>
              </a:ext>
            </a:extLst>
          </p:cNvPr>
          <p:cNvSpPr/>
          <p:nvPr/>
        </p:nvSpPr>
        <p:spPr>
          <a:xfrm>
            <a:off x="1340470" y="462890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D765517A-B63F-4809-B3E5-F77389AE4ADD}"/>
              </a:ext>
            </a:extLst>
          </p:cNvPr>
          <p:cNvSpPr/>
          <p:nvPr/>
        </p:nvSpPr>
        <p:spPr>
          <a:xfrm>
            <a:off x="1662647" y="462890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6F8CB46B-6129-4768-A516-8FCE89A8D044}"/>
              </a:ext>
            </a:extLst>
          </p:cNvPr>
          <p:cNvSpPr/>
          <p:nvPr/>
        </p:nvSpPr>
        <p:spPr>
          <a:xfrm>
            <a:off x="1984824" y="462890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8A31390F-702E-472C-A4C7-424F790D90FB}"/>
              </a:ext>
            </a:extLst>
          </p:cNvPr>
          <p:cNvSpPr/>
          <p:nvPr/>
        </p:nvSpPr>
        <p:spPr>
          <a:xfrm>
            <a:off x="1019388" y="495107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6D1DDB99-8067-44E7-89C8-50BE4BD333DE}"/>
              </a:ext>
            </a:extLst>
          </p:cNvPr>
          <p:cNvSpPr/>
          <p:nvPr/>
        </p:nvSpPr>
        <p:spPr>
          <a:xfrm>
            <a:off x="1341565" y="495107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C7B9128-20B5-4EA4-B152-3EB1A2E2BB77}"/>
              </a:ext>
            </a:extLst>
          </p:cNvPr>
          <p:cNvSpPr/>
          <p:nvPr/>
        </p:nvSpPr>
        <p:spPr>
          <a:xfrm>
            <a:off x="1663743" y="495107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43F27942-60FE-4F95-886A-7BCD7C4F6E78}"/>
              </a:ext>
            </a:extLst>
          </p:cNvPr>
          <p:cNvSpPr/>
          <p:nvPr/>
        </p:nvSpPr>
        <p:spPr>
          <a:xfrm>
            <a:off x="1985920" y="495107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1B0D9DCD-6F64-46D4-B03C-437C8568A036}"/>
              </a:ext>
            </a:extLst>
          </p:cNvPr>
          <p:cNvSpPr/>
          <p:nvPr/>
        </p:nvSpPr>
        <p:spPr>
          <a:xfrm>
            <a:off x="1020484" y="527325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16F60DCE-29BC-4AFA-9620-03FB7A86C315}"/>
              </a:ext>
            </a:extLst>
          </p:cNvPr>
          <p:cNvSpPr/>
          <p:nvPr/>
        </p:nvSpPr>
        <p:spPr>
          <a:xfrm>
            <a:off x="1342661" y="527325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9B20374F-FE2D-4A10-8EC5-12949C0D56D4}"/>
              </a:ext>
            </a:extLst>
          </p:cNvPr>
          <p:cNvSpPr/>
          <p:nvPr/>
        </p:nvSpPr>
        <p:spPr>
          <a:xfrm>
            <a:off x="1664839" y="527325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AEBF539A-BDF0-430C-933C-C52D8CCAF8E9}"/>
              </a:ext>
            </a:extLst>
          </p:cNvPr>
          <p:cNvSpPr/>
          <p:nvPr/>
        </p:nvSpPr>
        <p:spPr>
          <a:xfrm>
            <a:off x="1987015" y="527325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19A760CE-B28F-40F9-92B4-BB4979EB4C47}"/>
              </a:ext>
            </a:extLst>
          </p:cNvPr>
          <p:cNvSpPr/>
          <p:nvPr/>
        </p:nvSpPr>
        <p:spPr>
          <a:xfrm>
            <a:off x="1021580" y="559543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91D51C10-BE56-4398-BD03-58467FAA2862}"/>
              </a:ext>
            </a:extLst>
          </p:cNvPr>
          <p:cNvSpPr/>
          <p:nvPr/>
        </p:nvSpPr>
        <p:spPr>
          <a:xfrm>
            <a:off x="1343757" y="559543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34C4512B-3E05-464A-87D7-DE6C3641B511}"/>
              </a:ext>
            </a:extLst>
          </p:cNvPr>
          <p:cNvSpPr/>
          <p:nvPr/>
        </p:nvSpPr>
        <p:spPr>
          <a:xfrm>
            <a:off x="1665934" y="559543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03972672-45C1-47FC-8280-8C2846CD127E}"/>
              </a:ext>
            </a:extLst>
          </p:cNvPr>
          <p:cNvSpPr/>
          <p:nvPr/>
        </p:nvSpPr>
        <p:spPr>
          <a:xfrm>
            <a:off x="1988111" y="559543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DFEFBD17-2790-4F5C-948F-EFCA2F941AA3}"/>
              </a:ext>
            </a:extLst>
          </p:cNvPr>
          <p:cNvSpPr/>
          <p:nvPr/>
        </p:nvSpPr>
        <p:spPr>
          <a:xfrm>
            <a:off x="1022675" y="591760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B5473E39-C2E3-468C-B7C8-5D96DB6801CF}"/>
              </a:ext>
            </a:extLst>
          </p:cNvPr>
          <p:cNvSpPr/>
          <p:nvPr/>
        </p:nvSpPr>
        <p:spPr>
          <a:xfrm>
            <a:off x="1344852" y="591760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B45F25CA-4108-41F7-9CB2-6CD6ED8B9155}"/>
              </a:ext>
            </a:extLst>
          </p:cNvPr>
          <p:cNvSpPr/>
          <p:nvPr/>
        </p:nvSpPr>
        <p:spPr>
          <a:xfrm>
            <a:off x="1667030" y="591760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928A7259-88E9-4CAF-8AFA-0FB74EB0A14E}"/>
              </a:ext>
            </a:extLst>
          </p:cNvPr>
          <p:cNvSpPr/>
          <p:nvPr/>
        </p:nvSpPr>
        <p:spPr>
          <a:xfrm>
            <a:off x="1989207" y="591760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49DF7065-431F-4178-B8B2-D3980016932E}"/>
              </a:ext>
            </a:extLst>
          </p:cNvPr>
          <p:cNvSpPr/>
          <p:nvPr/>
        </p:nvSpPr>
        <p:spPr>
          <a:xfrm>
            <a:off x="1023771" y="623978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243DD604-D9B0-4C5B-A9F7-E5D44EBECCB1}"/>
              </a:ext>
            </a:extLst>
          </p:cNvPr>
          <p:cNvSpPr/>
          <p:nvPr/>
        </p:nvSpPr>
        <p:spPr>
          <a:xfrm>
            <a:off x="1345948" y="623978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AA055729-854A-49C4-A522-9B2EBF4DFC21}"/>
              </a:ext>
            </a:extLst>
          </p:cNvPr>
          <p:cNvSpPr/>
          <p:nvPr/>
        </p:nvSpPr>
        <p:spPr>
          <a:xfrm>
            <a:off x="1668126" y="623978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B1E0B56F-3A6D-4FF3-8552-AA9149F6A147}"/>
              </a:ext>
            </a:extLst>
          </p:cNvPr>
          <p:cNvSpPr/>
          <p:nvPr/>
        </p:nvSpPr>
        <p:spPr>
          <a:xfrm>
            <a:off x="1990302" y="623978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ABE2DCEA-8B4D-43F8-9187-780C0D0AB8C3}"/>
              </a:ext>
            </a:extLst>
          </p:cNvPr>
          <p:cNvSpPr/>
          <p:nvPr/>
        </p:nvSpPr>
        <p:spPr>
          <a:xfrm>
            <a:off x="1024867" y="656195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C2DFFDF4-EFE6-4D94-87B4-1EDA815F9A67}"/>
              </a:ext>
            </a:extLst>
          </p:cNvPr>
          <p:cNvSpPr/>
          <p:nvPr/>
        </p:nvSpPr>
        <p:spPr>
          <a:xfrm>
            <a:off x="1347044" y="656195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AF0085BD-55E1-435C-8921-2B88D6D8588C}"/>
              </a:ext>
            </a:extLst>
          </p:cNvPr>
          <p:cNvSpPr/>
          <p:nvPr/>
        </p:nvSpPr>
        <p:spPr>
          <a:xfrm>
            <a:off x="1669221" y="656195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BA32ED42-0FAE-46FA-A7BD-1CF858446EC5}"/>
              </a:ext>
            </a:extLst>
          </p:cNvPr>
          <p:cNvSpPr/>
          <p:nvPr/>
        </p:nvSpPr>
        <p:spPr>
          <a:xfrm>
            <a:off x="1991398" y="656195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ECB9DD09-5D7B-46FA-AFDC-08D3B5DA4F42}"/>
              </a:ext>
            </a:extLst>
          </p:cNvPr>
          <p:cNvSpPr/>
          <p:nvPr/>
        </p:nvSpPr>
        <p:spPr>
          <a:xfrm>
            <a:off x="4992166" y="169745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45A7F91A-0AD8-4D82-B0C6-15425C6BEFC5}"/>
              </a:ext>
            </a:extLst>
          </p:cNvPr>
          <p:cNvSpPr/>
          <p:nvPr/>
        </p:nvSpPr>
        <p:spPr>
          <a:xfrm>
            <a:off x="4992166" y="201963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F3BE8E9C-F0F4-48F7-92C5-BEACCBD1E80C}"/>
              </a:ext>
            </a:extLst>
          </p:cNvPr>
          <p:cNvSpPr/>
          <p:nvPr/>
        </p:nvSpPr>
        <p:spPr>
          <a:xfrm>
            <a:off x="4992166" y="234181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3A41AACE-4B6C-4635-8F6B-1D55648CB330}"/>
              </a:ext>
            </a:extLst>
          </p:cNvPr>
          <p:cNvSpPr/>
          <p:nvPr/>
        </p:nvSpPr>
        <p:spPr>
          <a:xfrm>
            <a:off x="4992166" y="266398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95D3D690-11BC-4482-AF88-C62370E2816C}"/>
              </a:ext>
            </a:extLst>
          </p:cNvPr>
          <p:cNvSpPr/>
          <p:nvPr/>
        </p:nvSpPr>
        <p:spPr>
          <a:xfrm>
            <a:off x="4992166" y="298616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DBF5AF0B-9C43-498F-B5EE-3D1CA486EB07}"/>
              </a:ext>
            </a:extLst>
          </p:cNvPr>
          <p:cNvSpPr/>
          <p:nvPr/>
        </p:nvSpPr>
        <p:spPr>
          <a:xfrm>
            <a:off x="4992166" y="330834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0E9895A9-1147-40DF-8114-5487E5774F50}"/>
              </a:ext>
            </a:extLst>
          </p:cNvPr>
          <p:cNvSpPr/>
          <p:nvPr/>
        </p:nvSpPr>
        <p:spPr>
          <a:xfrm>
            <a:off x="4992166" y="363052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08D08A68-2D15-45CF-90CA-EA92814A53D9}"/>
              </a:ext>
            </a:extLst>
          </p:cNvPr>
          <p:cNvSpPr/>
          <p:nvPr/>
        </p:nvSpPr>
        <p:spPr>
          <a:xfrm>
            <a:off x="4992166" y="395269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BC6FBD29-0E74-433A-BEED-7CA721915C2C}"/>
              </a:ext>
            </a:extLst>
          </p:cNvPr>
          <p:cNvSpPr/>
          <p:nvPr/>
        </p:nvSpPr>
        <p:spPr>
          <a:xfrm>
            <a:off x="4992166" y="427487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F48AC670-1936-4CAA-B30B-9515625E5888}"/>
              </a:ext>
            </a:extLst>
          </p:cNvPr>
          <p:cNvSpPr/>
          <p:nvPr/>
        </p:nvSpPr>
        <p:spPr>
          <a:xfrm>
            <a:off x="4993262" y="459704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540EDF70-548F-4936-8C29-BDAFAA85F6FE}"/>
              </a:ext>
            </a:extLst>
          </p:cNvPr>
          <p:cNvSpPr/>
          <p:nvPr/>
        </p:nvSpPr>
        <p:spPr>
          <a:xfrm>
            <a:off x="4994358" y="491922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C030D9D-9FD9-450B-B5AB-9F620B8379DA}"/>
              </a:ext>
            </a:extLst>
          </p:cNvPr>
          <p:cNvSpPr/>
          <p:nvPr/>
        </p:nvSpPr>
        <p:spPr>
          <a:xfrm>
            <a:off x="4995453" y="524140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7E7AD834-67EA-474A-B5AE-00FBBC42472B}"/>
              </a:ext>
            </a:extLst>
          </p:cNvPr>
          <p:cNvSpPr/>
          <p:nvPr/>
        </p:nvSpPr>
        <p:spPr>
          <a:xfrm>
            <a:off x="4996549" y="556357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F86C7420-526A-4B3C-8F7B-7EB4DDC97CC2}"/>
              </a:ext>
            </a:extLst>
          </p:cNvPr>
          <p:cNvSpPr/>
          <p:nvPr/>
        </p:nvSpPr>
        <p:spPr>
          <a:xfrm>
            <a:off x="4997645" y="588575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F60FB1E2-F9C2-453D-BA7D-F7958CDB6C25}"/>
              </a:ext>
            </a:extLst>
          </p:cNvPr>
          <p:cNvSpPr/>
          <p:nvPr/>
        </p:nvSpPr>
        <p:spPr>
          <a:xfrm>
            <a:off x="4998740" y="620792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10981CC3-BD78-4954-8615-C8DA5E5A2FDF}"/>
              </a:ext>
            </a:extLst>
          </p:cNvPr>
          <p:cNvSpPr/>
          <p:nvPr/>
        </p:nvSpPr>
        <p:spPr>
          <a:xfrm>
            <a:off x="4999836" y="653010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FD8A5E2B-14C9-4A65-9A14-D8114BC4EAD0}"/>
              </a:ext>
            </a:extLst>
          </p:cNvPr>
          <p:cNvSpPr/>
          <p:nvPr/>
        </p:nvSpPr>
        <p:spPr>
          <a:xfrm>
            <a:off x="7381564" y="172931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41356128-6050-434F-8632-2D2FBDFB023B}"/>
              </a:ext>
            </a:extLst>
          </p:cNvPr>
          <p:cNvSpPr/>
          <p:nvPr/>
        </p:nvSpPr>
        <p:spPr>
          <a:xfrm>
            <a:off x="7381564" y="205148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FE3020F2-D80E-421A-9670-35875CF23218}"/>
              </a:ext>
            </a:extLst>
          </p:cNvPr>
          <p:cNvSpPr/>
          <p:nvPr/>
        </p:nvSpPr>
        <p:spPr>
          <a:xfrm>
            <a:off x="7381564" y="237366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A6750E1D-FAC5-4FA3-B938-CD0EE2FC7642}"/>
              </a:ext>
            </a:extLst>
          </p:cNvPr>
          <p:cNvSpPr/>
          <p:nvPr/>
        </p:nvSpPr>
        <p:spPr>
          <a:xfrm>
            <a:off x="7381564" y="269584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5D02C9C2-7F9C-4BD8-8134-A67925F8230E}"/>
              </a:ext>
            </a:extLst>
          </p:cNvPr>
          <p:cNvSpPr/>
          <p:nvPr/>
        </p:nvSpPr>
        <p:spPr>
          <a:xfrm>
            <a:off x="7381564" y="301801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9D3FB99F-05F2-442F-BAB9-F57C3FB20828}"/>
              </a:ext>
            </a:extLst>
          </p:cNvPr>
          <p:cNvSpPr/>
          <p:nvPr/>
        </p:nvSpPr>
        <p:spPr>
          <a:xfrm>
            <a:off x="7381564" y="334019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3D780581-45DA-47CB-94A0-6D316FE1A11C}"/>
              </a:ext>
            </a:extLst>
          </p:cNvPr>
          <p:cNvSpPr/>
          <p:nvPr/>
        </p:nvSpPr>
        <p:spPr>
          <a:xfrm>
            <a:off x="7381564" y="366237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0943A42E-EB21-422A-B86C-A1967464E772}"/>
              </a:ext>
            </a:extLst>
          </p:cNvPr>
          <p:cNvSpPr/>
          <p:nvPr/>
        </p:nvSpPr>
        <p:spPr>
          <a:xfrm>
            <a:off x="7381564" y="398455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E0A4C2A9-1F3C-4FB3-9EDC-BBCB42545F93}"/>
              </a:ext>
            </a:extLst>
          </p:cNvPr>
          <p:cNvSpPr/>
          <p:nvPr/>
        </p:nvSpPr>
        <p:spPr>
          <a:xfrm>
            <a:off x="7381564" y="430672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58BC4439-7182-434C-9C3B-5CCFF6108B2C}"/>
              </a:ext>
            </a:extLst>
          </p:cNvPr>
          <p:cNvSpPr/>
          <p:nvPr/>
        </p:nvSpPr>
        <p:spPr>
          <a:xfrm>
            <a:off x="7382660" y="462890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8C75438B-A6C6-43D4-8DEE-D0B88457865F}"/>
              </a:ext>
            </a:extLst>
          </p:cNvPr>
          <p:cNvSpPr/>
          <p:nvPr/>
        </p:nvSpPr>
        <p:spPr>
          <a:xfrm>
            <a:off x="7383756" y="495107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2632ADDB-D4C5-4685-9942-14E29216C69E}"/>
              </a:ext>
            </a:extLst>
          </p:cNvPr>
          <p:cNvSpPr/>
          <p:nvPr/>
        </p:nvSpPr>
        <p:spPr>
          <a:xfrm>
            <a:off x="7384851" y="527325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B6B2C364-8F18-44F0-8EE4-9C0C68F1FCBB}"/>
              </a:ext>
            </a:extLst>
          </p:cNvPr>
          <p:cNvSpPr/>
          <p:nvPr/>
        </p:nvSpPr>
        <p:spPr>
          <a:xfrm>
            <a:off x="7385947" y="559543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AF1928FC-1BEE-4972-AB41-29840BCED3B9}"/>
              </a:ext>
            </a:extLst>
          </p:cNvPr>
          <p:cNvSpPr/>
          <p:nvPr/>
        </p:nvSpPr>
        <p:spPr>
          <a:xfrm>
            <a:off x="7387043" y="591760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5E3F5ABB-C321-48A8-A657-4003FC6A1480}"/>
              </a:ext>
            </a:extLst>
          </p:cNvPr>
          <p:cNvSpPr/>
          <p:nvPr/>
        </p:nvSpPr>
        <p:spPr>
          <a:xfrm>
            <a:off x="7388138" y="623978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11AE88E1-EFA0-432C-8ADF-D2C72A71D79A}"/>
              </a:ext>
            </a:extLst>
          </p:cNvPr>
          <p:cNvSpPr/>
          <p:nvPr/>
        </p:nvSpPr>
        <p:spPr>
          <a:xfrm>
            <a:off x="7389234" y="656195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58E47528-BFAE-4560-845C-E84777EA4087}"/>
              </a:ext>
            </a:extLst>
          </p:cNvPr>
          <p:cNvSpPr/>
          <p:nvPr/>
        </p:nvSpPr>
        <p:spPr>
          <a:xfrm>
            <a:off x="9014161" y="205357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E85372AD-2B29-4346-B179-C6465F76DBF1}"/>
              </a:ext>
            </a:extLst>
          </p:cNvPr>
          <p:cNvSpPr/>
          <p:nvPr/>
        </p:nvSpPr>
        <p:spPr>
          <a:xfrm>
            <a:off x="9014161" y="235259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8EAE4799-6ABD-4033-93A4-190D8C6133D1}"/>
              </a:ext>
            </a:extLst>
          </p:cNvPr>
          <p:cNvSpPr/>
          <p:nvPr/>
        </p:nvSpPr>
        <p:spPr>
          <a:xfrm>
            <a:off x="9014161" y="265160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DE5A7F67-C003-4B66-A714-3E450A4D33B1}"/>
              </a:ext>
            </a:extLst>
          </p:cNvPr>
          <p:cNvSpPr/>
          <p:nvPr/>
        </p:nvSpPr>
        <p:spPr>
          <a:xfrm>
            <a:off x="8103446" y="295448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C9BD7974-6BEA-4CAD-A0EA-686751D96E51}"/>
              </a:ext>
            </a:extLst>
          </p:cNvPr>
          <p:cNvSpPr/>
          <p:nvPr/>
        </p:nvSpPr>
        <p:spPr>
          <a:xfrm>
            <a:off x="8407193" y="295448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D3FC484B-D997-4599-B011-6A05B275669A}"/>
              </a:ext>
            </a:extLst>
          </p:cNvPr>
          <p:cNvSpPr/>
          <p:nvPr/>
        </p:nvSpPr>
        <p:spPr>
          <a:xfrm>
            <a:off x="8710941" y="295448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14F947AC-2A6A-47DF-A924-D608DF352D75}"/>
              </a:ext>
            </a:extLst>
          </p:cNvPr>
          <p:cNvSpPr/>
          <p:nvPr/>
        </p:nvSpPr>
        <p:spPr>
          <a:xfrm>
            <a:off x="9014161" y="295360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5EAF232D-4C92-4EBB-A40D-A544B1134A53}"/>
              </a:ext>
            </a:extLst>
          </p:cNvPr>
          <p:cNvSpPr/>
          <p:nvPr/>
        </p:nvSpPr>
        <p:spPr>
          <a:xfrm>
            <a:off x="8901890" y="470721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F7C0FA74-3885-4C09-B9A5-D571D1A90E72}"/>
              </a:ext>
            </a:extLst>
          </p:cNvPr>
          <p:cNvSpPr/>
          <p:nvPr/>
        </p:nvSpPr>
        <p:spPr>
          <a:xfrm>
            <a:off x="9205637" y="470721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FF52F017-346B-484B-8E18-E7D4D34BEA7D}"/>
              </a:ext>
            </a:extLst>
          </p:cNvPr>
          <p:cNvSpPr/>
          <p:nvPr/>
        </p:nvSpPr>
        <p:spPr>
          <a:xfrm>
            <a:off x="9509385" y="470721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11B50396-5FF7-444F-AFB4-55EC5E400346}"/>
              </a:ext>
            </a:extLst>
          </p:cNvPr>
          <p:cNvSpPr/>
          <p:nvPr/>
        </p:nvSpPr>
        <p:spPr>
          <a:xfrm>
            <a:off x="8901890" y="5006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E3BC8A84-C1A6-40DC-A4E2-C8E3022D77C7}"/>
              </a:ext>
            </a:extLst>
          </p:cNvPr>
          <p:cNvSpPr/>
          <p:nvPr/>
        </p:nvSpPr>
        <p:spPr>
          <a:xfrm>
            <a:off x="9205637" y="5006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E631163-2151-4709-B92A-565B5CE6CD97}"/>
              </a:ext>
            </a:extLst>
          </p:cNvPr>
          <p:cNvSpPr/>
          <p:nvPr/>
        </p:nvSpPr>
        <p:spPr>
          <a:xfrm>
            <a:off x="9509385" y="5006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7AB60DB6-A5AD-4E96-9C74-2DB7AD765DE5}"/>
              </a:ext>
            </a:extLst>
          </p:cNvPr>
          <p:cNvSpPr/>
          <p:nvPr/>
        </p:nvSpPr>
        <p:spPr>
          <a:xfrm>
            <a:off x="8901890" y="530524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65363967-DEFA-4F83-84A6-F7792AD4B446}"/>
              </a:ext>
            </a:extLst>
          </p:cNvPr>
          <p:cNvSpPr/>
          <p:nvPr/>
        </p:nvSpPr>
        <p:spPr>
          <a:xfrm>
            <a:off x="9205637" y="530524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17ED56EB-08FC-4FD7-BB4E-F8B272FA597A}"/>
              </a:ext>
            </a:extLst>
          </p:cNvPr>
          <p:cNvSpPr/>
          <p:nvPr/>
        </p:nvSpPr>
        <p:spPr>
          <a:xfrm>
            <a:off x="9509385" y="530524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9F3873E0-FFD2-445E-9D83-A95BD32ACB2C}"/>
              </a:ext>
            </a:extLst>
          </p:cNvPr>
          <p:cNvSpPr/>
          <p:nvPr/>
        </p:nvSpPr>
        <p:spPr>
          <a:xfrm>
            <a:off x="9812605" y="470634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1487DCD0-83A1-4F62-82DC-CD31775437F9}"/>
              </a:ext>
            </a:extLst>
          </p:cNvPr>
          <p:cNvSpPr/>
          <p:nvPr/>
        </p:nvSpPr>
        <p:spPr>
          <a:xfrm>
            <a:off x="9812605" y="500535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60FAC03D-9857-41E7-A688-E6A4175E4C6B}"/>
              </a:ext>
            </a:extLst>
          </p:cNvPr>
          <p:cNvSpPr/>
          <p:nvPr/>
        </p:nvSpPr>
        <p:spPr>
          <a:xfrm>
            <a:off x="9812605" y="530437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E3F3C02E-47DF-48A1-AAAD-2B5216136048}"/>
              </a:ext>
            </a:extLst>
          </p:cNvPr>
          <p:cNvSpPr/>
          <p:nvPr/>
        </p:nvSpPr>
        <p:spPr>
          <a:xfrm>
            <a:off x="8901890" y="560724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F37379AF-2126-4498-9D10-F7979343DA69}"/>
              </a:ext>
            </a:extLst>
          </p:cNvPr>
          <p:cNvSpPr/>
          <p:nvPr/>
        </p:nvSpPr>
        <p:spPr>
          <a:xfrm>
            <a:off x="9205637" y="560724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F4721F55-835C-4104-9A17-8A9BB95125A3}"/>
              </a:ext>
            </a:extLst>
          </p:cNvPr>
          <p:cNvSpPr/>
          <p:nvPr/>
        </p:nvSpPr>
        <p:spPr>
          <a:xfrm>
            <a:off x="9509385" y="560724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2BAC2161-9146-4AD8-AF66-7C6E6DDE861F}"/>
              </a:ext>
            </a:extLst>
          </p:cNvPr>
          <p:cNvSpPr/>
          <p:nvPr/>
        </p:nvSpPr>
        <p:spPr>
          <a:xfrm>
            <a:off x="9812605" y="56063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3BA90745-AB96-4FDE-84CA-147B7E161CC8}"/>
              </a:ext>
            </a:extLst>
          </p:cNvPr>
          <p:cNvSpPr txBox="1"/>
          <p:nvPr/>
        </p:nvSpPr>
        <p:spPr>
          <a:xfrm>
            <a:off x="9317908" y="2205452"/>
            <a:ext cx="27655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[[[[ 3.  4.  6.  5.]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[ 6. 11. 15. 10.]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[12. 23. 27. 16.]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[ 9. 16. 18. 11.]]]]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02671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8039380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backward(self, dout):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dout.transpose(0,2,3,1).reshape(-1, FN)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self.db = np.sum(dout,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np.dot(self.col.T, dout)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self.dW = self.dW.transpose(1, 0).reshape(FN, C, FH, FW)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dcol = np.dot(dout, self.col_W.T)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FH, FW, self.stride, self.pad)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508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642657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9CA94EA-DDEE-4A37-BBFD-93FE5511FEE9}"/>
              </a:ext>
            </a:extLst>
          </p:cNvPr>
          <p:cNvSpPr txBox="1"/>
          <p:nvPr/>
        </p:nvSpPr>
        <p:spPr>
          <a:xfrm>
            <a:off x="1799573" y="5091128"/>
            <a:ext cx="5452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 =&gt; (1,3,3,1) =&gt; (9,1)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2104027" y="1305207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C967772-6A25-4DD3-BFBB-6346DE8336CA}"/>
              </a:ext>
            </a:extLst>
          </p:cNvPr>
          <p:cNvSpPr/>
          <p:nvPr/>
        </p:nvSpPr>
        <p:spPr>
          <a:xfrm>
            <a:off x="4555232" y="163088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D45CED3-964E-46C3-BDDB-3E8D54053E20}"/>
              </a:ext>
            </a:extLst>
          </p:cNvPr>
          <p:cNvSpPr/>
          <p:nvPr/>
        </p:nvSpPr>
        <p:spPr>
          <a:xfrm>
            <a:off x="4555232" y="235472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DD06B2-B572-46BB-9A3B-D13FCEA4908A}"/>
              </a:ext>
            </a:extLst>
          </p:cNvPr>
          <p:cNvSpPr/>
          <p:nvPr/>
        </p:nvSpPr>
        <p:spPr>
          <a:xfrm>
            <a:off x="4555232" y="199280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01D69A1-E08A-405A-9A70-57116C0F70C8}"/>
              </a:ext>
            </a:extLst>
          </p:cNvPr>
          <p:cNvSpPr/>
          <p:nvPr/>
        </p:nvSpPr>
        <p:spPr>
          <a:xfrm>
            <a:off x="4555232" y="271664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9CC0E240-BEBA-4448-983C-22E11018DF85}"/>
              </a:ext>
            </a:extLst>
          </p:cNvPr>
          <p:cNvSpPr txBox="1"/>
          <p:nvPr/>
        </p:nvSpPr>
        <p:spPr>
          <a:xfrm>
            <a:off x="280416" y="798215"/>
            <a:ext cx="80009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dout.transpose(0,2,3,1).reshape(-1, FN)</a:t>
            </a: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화살표: 오른쪽 7177">
            <a:extLst>
              <a:ext uri="{FF2B5EF4-FFF2-40B4-BE49-F238E27FC236}">
                <a16:creationId xmlns:a16="http://schemas.microsoft.com/office/drawing/2014/main" id="{866CB990-43E1-411B-BA57-B4CB31158C25}"/>
              </a:ext>
            </a:extLst>
          </p:cNvPr>
          <p:cNvSpPr/>
          <p:nvPr/>
        </p:nvSpPr>
        <p:spPr>
          <a:xfrm>
            <a:off x="3511016" y="2375682"/>
            <a:ext cx="615696" cy="36933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9B346A9-7E35-4944-A617-FE32FBFDC166}"/>
              </a:ext>
            </a:extLst>
          </p:cNvPr>
          <p:cNvGrpSpPr/>
          <p:nvPr/>
        </p:nvGrpSpPr>
        <p:grpSpPr>
          <a:xfrm>
            <a:off x="1799573" y="1789252"/>
            <a:ext cx="1465133" cy="1478528"/>
            <a:chOff x="8963061" y="4540055"/>
            <a:chExt cx="1137283" cy="114768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F449D14-2976-4CBC-B76F-CA959D718624}"/>
                </a:ext>
              </a:extLst>
            </p:cNvPr>
            <p:cNvSpPr/>
            <p:nvPr/>
          </p:nvSpPr>
          <p:spPr>
            <a:xfrm>
              <a:off x="8963061" y="4540055"/>
              <a:ext cx="1137283" cy="114768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0F7AA7D-A24E-40B6-AE29-28AD83A16801}"/>
                </a:ext>
              </a:extLst>
            </p:cNvPr>
            <p:cNvSpPr/>
            <p:nvPr/>
          </p:nvSpPr>
          <p:spPr>
            <a:xfrm>
              <a:off x="9014689" y="4612633"/>
              <a:ext cx="1024750" cy="10047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CD474C7-4F90-46B4-B1CF-595B0786B19C}"/>
                </a:ext>
              </a:extLst>
            </p:cNvPr>
            <p:cNvSpPr/>
            <p:nvPr/>
          </p:nvSpPr>
          <p:spPr>
            <a:xfrm>
              <a:off x="9076569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7A41147-58BD-4968-BF66-37B28615CFAE}"/>
                </a:ext>
              </a:extLst>
            </p:cNvPr>
            <p:cNvSpPr/>
            <p:nvPr/>
          </p:nvSpPr>
          <p:spPr>
            <a:xfrm>
              <a:off x="9380316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AF901FE-3BDF-4C72-8B8A-399FD19CE06B}"/>
                </a:ext>
              </a:extLst>
            </p:cNvPr>
            <p:cNvSpPr/>
            <p:nvPr/>
          </p:nvSpPr>
          <p:spPr>
            <a:xfrm>
              <a:off x="9684064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4D7CAD5-D710-460F-AB51-37EF1CBFDF1A}"/>
                </a:ext>
              </a:extLst>
            </p:cNvPr>
            <p:cNvSpPr/>
            <p:nvPr/>
          </p:nvSpPr>
          <p:spPr>
            <a:xfrm>
              <a:off x="9076569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BACB8FE-DD52-49C2-9C78-4BF134F5F948}"/>
                </a:ext>
              </a:extLst>
            </p:cNvPr>
            <p:cNvSpPr/>
            <p:nvPr/>
          </p:nvSpPr>
          <p:spPr>
            <a:xfrm>
              <a:off x="9380316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6D52BBF-DA3B-4891-BD32-597B76FC68E7}"/>
                </a:ext>
              </a:extLst>
            </p:cNvPr>
            <p:cNvSpPr/>
            <p:nvPr/>
          </p:nvSpPr>
          <p:spPr>
            <a:xfrm>
              <a:off x="9684064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ABA3C7F-2222-417C-91D5-DE0F79499B03}"/>
                </a:ext>
              </a:extLst>
            </p:cNvPr>
            <p:cNvSpPr/>
            <p:nvPr/>
          </p:nvSpPr>
          <p:spPr>
            <a:xfrm>
              <a:off x="9076569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4DEFA46-DB6A-4BD7-A8D8-7E3B5742BB72}"/>
                </a:ext>
              </a:extLst>
            </p:cNvPr>
            <p:cNvSpPr/>
            <p:nvPr/>
          </p:nvSpPr>
          <p:spPr>
            <a:xfrm>
              <a:off x="9380316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6E65749-9461-4465-9EB2-2E587744718D}"/>
                </a:ext>
              </a:extLst>
            </p:cNvPr>
            <p:cNvSpPr/>
            <p:nvPr/>
          </p:nvSpPr>
          <p:spPr>
            <a:xfrm>
              <a:off x="9684064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6AFADB8-5C0B-4C97-B0C2-088BB8297BB0}"/>
              </a:ext>
            </a:extLst>
          </p:cNvPr>
          <p:cNvSpPr/>
          <p:nvPr/>
        </p:nvSpPr>
        <p:spPr>
          <a:xfrm>
            <a:off x="4555232" y="307188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C8CFD48-6CB4-411B-B58B-FB0E75ACE3F6}"/>
              </a:ext>
            </a:extLst>
          </p:cNvPr>
          <p:cNvSpPr/>
          <p:nvPr/>
        </p:nvSpPr>
        <p:spPr>
          <a:xfrm>
            <a:off x="4555232" y="379572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6CAEC91-40CE-41C8-A673-D322A7E0957B}"/>
              </a:ext>
            </a:extLst>
          </p:cNvPr>
          <p:cNvSpPr/>
          <p:nvPr/>
        </p:nvSpPr>
        <p:spPr>
          <a:xfrm>
            <a:off x="4555232" y="343380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B64835A-BE52-409A-A994-2379073FDAF6}"/>
              </a:ext>
            </a:extLst>
          </p:cNvPr>
          <p:cNvSpPr/>
          <p:nvPr/>
        </p:nvSpPr>
        <p:spPr>
          <a:xfrm>
            <a:off x="4555232" y="415764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24CAAEC-B2C2-499A-8AF2-008FF2FADD42}"/>
              </a:ext>
            </a:extLst>
          </p:cNvPr>
          <p:cNvSpPr/>
          <p:nvPr/>
        </p:nvSpPr>
        <p:spPr>
          <a:xfrm>
            <a:off x="4555232" y="451956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50027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A4D4432-61BC-44F0-BD88-77FD5F5C70C0}"/>
              </a:ext>
            </a:extLst>
          </p:cNvPr>
          <p:cNvSpPr/>
          <p:nvPr/>
        </p:nvSpPr>
        <p:spPr>
          <a:xfrm>
            <a:off x="5719203" y="5211790"/>
            <a:ext cx="414240" cy="4142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36E2540-4B0E-4760-9DC3-54B3421E2191}"/>
              </a:ext>
            </a:extLst>
          </p:cNvPr>
          <p:cNvSpPr txBox="1"/>
          <p:nvPr/>
        </p:nvSpPr>
        <p:spPr>
          <a:xfrm>
            <a:off x="5260371" y="564692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0E1E26E-A91F-485B-9CEC-2A6F5335C7FC}"/>
              </a:ext>
            </a:extLst>
          </p:cNvPr>
          <p:cNvSpPr txBox="1"/>
          <p:nvPr/>
        </p:nvSpPr>
        <p:spPr>
          <a:xfrm>
            <a:off x="5497285" y="6144012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7610057" y="75062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2E9E767-7FB2-4C5B-9CDC-BEF53D443D44}"/>
              </a:ext>
            </a:extLst>
          </p:cNvPr>
          <p:cNvSpPr/>
          <p:nvPr/>
        </p:nvSpPr>
        <p:spPr>
          <a:xfrm>
            <a:off x="7785165" y="5210800"/>
            <a:ext cx="414241" cy="414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7F6F0B-4AC2-46D1-B369-A67A4299C998}"/>
              </a:ext>
            </a:extLst>
          </p:cNvPr>
          <p:cNvSpPr txBox="1"/>
          <p:nvPr/>
        </p:nvSpPr>
        <p:spPr>
          <a:xfrm>
            <a:off x="7380911" y="5642753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E418D48-4868-4AA5-B738-F24CD4037133}"/>
              </a:ext>
            </a:extLst>
          </p:cNvPr>
          <p:cNvSpPr txBox="1"/>
          <p:nvPr/>
        </p:nvSpPr>
        <p:spPr>
          <a:xfrm>
            <a:off x="7617825" y="613984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838DBA05-FE71-41E0-B7CA-02A8C784F7FB}"/>
              </a:ext>
            </a:extLst>
          </p:cNvPr>
          <p:cNvSpPr/>
          <p:nvPr/>
        </p:nvSpPr>
        <p:spPr>
          <a:xfrm>
            <a:off x="8590806" y="1135125"/>
            <a:ext cx="164199" cy="373172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AA43D8-11A1-4629-8C51-CF0FCC0F268A}"/>
              </a:ext>
            </a:extLst>
          </p:cNvPr>
          <p:cNvSpPr txBox="1"/>
          <p:nvPr/>
        </p:nvSpPr>
        <p:spPr>
          <a:xfrm>
            <a:off x="687541" y="1521322"/>
            <a:ext cx="5282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self.db = np.sum(dout, axis=0)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82D4182-EFC4-41C8-8A72-F9145D295463}"/>
              </a:ext>
            </a:extLst>
          </p:cNvPr>
          <p:cNvGrpSpPr/>
          <p:nvPr/>
        </p:nvGrpSpPr>
        <p:grpSpPr>
          <a:xfrm>
            <a:off x="7785164" y="1146331"/>
            <a:ext cx="414241" cy="3720520"/>
            <a:chOff x="7785165" y="1212588"/>
            <a:chExt cx="361920" cy="325059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2A1F14B-A92B-4507-B893-B840E83E32A3}"/>
                </a:ext>
              </a:extLst>
            </p:cNvPr>
            <p:cNvSpPr/>
            <p:nvPr/>
          </p:nvSpPr>
          <p:spPr>
            <a:xfrm>
              <a:off x="7785165" y="121258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4644686-F516-4146-BA22-F51C14FFA7BC}"/>
                </a:ext>
              </a:extLst>
            </p:cNvPr>
            <p:cNvSpPr/>
            <p:nvPr/>
          </p:nvSpPr>
          <p:spPr>
            <a:xfrm>
              <a:off x="7785165" y="193642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AB7FC2C-A348-475F-89D5-E29C0072F43D}"/>
                </a:ext>
              </a:extLst>
            </p:cNvPr>
            <p:cNvSpPr/>
            <p:nvPr/>
          </p:nvSpPr>
          <p:spPr>
            <a:xfrm>
              <a:off x="7785165" y="157450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93CABE5-7DC0-4C9A-B397-385024D4DFDE}"/>
                </a:ext>
              </a:extLst>
            </p:cNvPr>
            <p:cNvSpPr/>
            <p:nvPr/>
          </p:nvSpPr>
          <p:spPr>
            <a:xfrm>
              <a:off x="7785165" y="229834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120187-1E07-4B51-B46C-8B92040F5C4F}"/>
                </a:ext>
              </a:extLst>
            </p:cNvPr>
            <p:cNvSpPr/>
            <p:nvPr/>
          </p:nvSpPr>
          <p:spPr>
            <a:xfrm>
              <a:off x="7785165" y="265358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7A458B3-2C62-4F0C-A511-C652DC151D35}"/>
                </a:ext>
              </a:extLst>
            </p:cNvPr>
            <p:cNvSpPr/>
            <p:nvPr/>
          </p:nvSpPr>
          <p:spPr>
            <a:xfrm>
              <a:off x="7785165" y="337742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FA437B-B7E4-46D5-A482-84F7ABB8DFB9}"/>
                </a:ext>
              </a:extLst>
            </p:cNvPr>
            <p:cNvSpPr/>
            <p:nvPr/>
          </p:nvSpPr>
          <p:spPr>
            <a:xfrm>
              <a:off x="7785165" y="301550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C1A5A4A-EE55-41A0-9EAF-323997F43F94}"/>
                </a:ext>
              </a:extLst>
            </p:cNvPr>
            <p:cNvSpPr/>
            <p:nvPr/>
          </p:nvSpPr>
          <p:spPr>
            <a:xfrm>
              <a:off x="7785165" y="373934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E5D38AA-8616-442F-8515-5C922609B52E}"/>
                </a:ext>
              </a:extLst>
            </p:cNvPr>
            <p:cNvSpPr/>
            <p:nvPr/>
          </p:nvSpPr>
          <p:spPr>
            <a:xfrm>
              <a:off x="7785165" y="410126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3305004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A60348-EC66-4427-A3E1-CC1DB8613541}"/>
              </a:ext>
            </a:extLst>
          </p:cNvPr>
          <p:cNvSpPr/>
          <p:nvPr/>
        </p:nvSpPr>
        <p:spPr>
          <a:xfrm>
            <a:off x="8262803" y="507345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1009CDA-1B24-4F4A-87C5-B328A73BB992}"/>
              </a:ext>
            </a:extLst>
          </p:cNvPr>
          <p:cNvSpPr/>
          <p:nvPr/>
        </p:nvSpPr>
        <p:spPr>
          <a:xfrm>
            <a:off x="8549315" y="507345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B45D5-9557-4C1E-B3FB-39F65FF42B20}"/>
              </a:ext>
            </a:extLst>
          </p:cNvPr>
          <p:cNvSpPr/>
          <p:nvPr/>
        </p:nvSpPr>
        <p:spPr>
          <a:xfrm>
            <a:off x="8262803" y="53599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EDED78-9C6B-4063-AB33-FBF6A0F4E8AD}"/>
              </a:ext>
            </a:extLst>
          </p:cNvPr>
          <p:cNvSpPr/>
          <p:nvPr/>
        </p:nvSpPr>
        <p:spPr>
          <a:xfrm>
            <a:off x="8549315" y="53599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A1E957-DAA0-4963-AB80-68BDE32BE070}"/>
              </a:ext>
            </a:extLst>
          </p:cNvPr>
          <p:cNvSpPr txBox="1"/>
          <p:nvPr/>
        </p:nvSpPr>
        <p:spPr>
          <a:xfrm>
            <a:off x="8082534" y="4696100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TextBox 7174">
            <a:extLst>
              <a:ext uri="{FF2B5EF4-FFF2-40B4-BE49-F238E27FC236}">
                <a16:creationId xmlns:a16="http://schemas.microsoft.com/office/drawing/2014/main" id="{980F670E-B76E-49B6-A2BF-62D76A6D1FDB}"/>
              </a:ext>
            </a:extLst>
          </p:cNvPr>
          <p:cNvSpPr txBox="1"/>
          <p:nvPr/>
        </p:nvSpPr>
        <p:spPr>
          <a:xfrm>
            <a:off x="1770325" y="2379696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FCD3F95-83B6-44C5-8F14-DC3E2C471D38}"/>
              </a:ext>
            </a:extLst>
          </p:cNvPr>
          <p:cNvSpPr txBox="1"/>
          <p:nvPr/>
        </p:nvSpPr>
        <p:spPr>
          <a:xfrm>
            <a:off x="7965449" y="581445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6BFA5E2-293B-4D86-9568-9232A45C5533}"/>
              </a:ext>
            </a:extLst>
          </p:cNvPr>
          <p:cNvSpPr txBox="1"/>
          <p:nvPr/>
        </p:nvSpPr>
        <p:spPr>
          <a:xfrm>
            <a:off x="2181211" y="4666816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4338226" y="212008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9AA4024-52C0-4864-80C8-3164B9A85E52}"/>
              </a:ext>
            </a:extLst>
          </p:cNvPr>
          <p:cNvSpPr/>
          <p:nvPr/>
        </p:nvSpPr>
        <p:spPr>
          <a:xfrm>
            <a:off x="8262803" y="33158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A4EBE66-B553-49A1-A007-1D23AC43479E}"/>
              </a:ext>
            </a:extLst>
          </p:cNvPr>
          <p:cNvSpPr/>
          <p:nvPr/>
        </p:nvSpPr>
        <p:spPr>
          <a:xfrm>
            <a:off x="8549315" y="33158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363D67D-2135-4180-944C-EBAAA8054DF1}"/>
              </a:ext>
            </a:extLst>
          </p:cNvPr>
          <p:cNvSpPr/>
          <p:nvPr/>
        </p:nvSpPr>
        <p:spPr>
          <a:xfrm>
            <a:off x="8262803" y="36023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C963C19-412C-49E6-AD07-6980ACDEF7D5}"/>
              </a:ext>
            </a:extLst>
          </p:cNvPr>
          <p:cNvSpPr/>
          <p:nvPr/>
        </p:nvSpPr>
        <p:spPr>
          <a:xfrm>
            <a:off x="8549315" y="36023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6063554" y="2324842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B1EBACF-3F6B-4139-A45D-127C59A6CE47}"/>
              </a:ext>
            </a:extLst>
          </p:cNvPr>
          <p:cNvSpPr txBox="1"/>
          <p:nvPr/>
        </p:nvSpPr>
        <p:spPr>
          <a:xfrm>
            <a:off x="7870937" y="3911308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D8FE587-2B91-46C1-9D41-CA8A81DAEA5D}"/>
              </a:ext>
            </a:extLst>
          </p:cNvPr>
          <p:cNvSpPr txBox="1"/>
          <p:nvPr/>
        </p:nvSpPr>
        <p:spPr>
          <a:xfrm>
            <a:off x="3959351" y="347434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5336945" y="331159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BB6E38-DEF2-443D-AA78-578AF0547276}"/>
              </a:ext>
            </a:extLst>
          </p:cNvPr>
          <p:cNvSpPr txBox="1"/>
          <p:nvPr/>
        </p:nvSpPr>
        <p:spPr>
          <a:xfrm>
            <a:off x="4201629" y="602044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5834343" y="442738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F887827-E036-4B24-BB3C-87D774D1D52B}"/>
              </a:ext>
            </a:extLst>
          </p:cNvPr>
          <p:cNvSpPr/>
          <p:nvPr/>
        </p:nvSpPr>
        <p:spPr>
          <a:xfrm>
            <a:off x="6468653" y="281783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1D1C335-074A-41CA-8DF0-F36E4B5F13E4}"/>
              </a:ext>
            </a:extLst>
          </p:cNvPr>
          <p:cNvSpPr/>
          <p:nvPr/>
        </p:nvSpPr>
        <p:spPr>
          <a:xfrm>
            <a:off x="6468653" y="354167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37FB793-6544-4587-83FC-2F800F993268}"/>
              </a:ext>
            </a:extLst>
          </p:cNvPr>
          <p:cNvSpPr/>
          <p:nvPr/>
        </p:nvSpPr>
        <p:spPr>
          <a:xfrm>
            <a:off x="6468653" y="317975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EDDEDA7-CF4B-469B-971C-761E51311EF8}"/>
              </a:ext>
            </a:extLst>
          </p:cNvPr>
          <p:cNvSpPr/>
          <p:nvPr/>
        </p:nvSpPr>
        <p:spPr>
          <a:xfrm>
            <a:off x="6468653" y="390359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9915198-8DF1-46E4-A9A4-1AC7C6E6F7AE}"/>
              </a:ext>
            </a:extLst>
          </p:cNvPr>
          <p:cNvSpPr txBox="1"/>
          <p:nvPr/>
        </p:nvSpPr>
        <p:spPr>
          <a:xfrm>
            <a:off x="7279261" y="327077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084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np.dot(self.col.T, dout)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self.dW.transpose(1, 0).reshape(FN, C, FH, 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08FED11-DB53-4F8B-B87F-4931D0397424}"/>
              </a:ext>
            </a:extLst>
          </p:cNvPr>
          <p:cNvSpPr txBox="1"/>
          <p:nvPr/>
        </p:nvSpPr>
        <p:spPr>
          <a:xfrm>
            <a:off x="7941469" y="2852048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2897C19-F6EA-4CBE-A073-89188BB8104C}"/>
              </a:ext>
            </a:extLst>
          </p:cNvPr>
          <p:cNvSpPr/>
          <p:nvPr/>
        </p:nvSpPr>
        <p:spPr>
          <a:xfrm>
            <a:off x="4497747" y="252107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ED5C2E-7504-4118-A8C5-52B14D7D50BD}"/>
              </a:ext>
            </a:extLst>
          </p:cNvPr>
          <p:cNvSpPr/>
          <p:nvPr/>
        </p:nvSpPr>
        <p:spPr>
          <a:xfrm>
            <a:off x="4497747" y="324491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8527FEA-D6E6-4CFE-AED0-BD6B3B3B460B}"/>
              </a:ext>
            </a:extLst>
          </p:cNvPr>
          <p:cNvSpPr/>
          <p:nvPr/>
        </p:nvSpPr>
        <p:spPr>
          <a:xfrm>
            <a:off x="4497747" y="288299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71D0E6-6B09-471F-8AA9-83143C6967FA}"/>
              </a:ext>
            </a:extLst>
          </p:cNvPr>
          <p:cNvSpPr/>
          <p:nvPr/>
        </p:nvSpPr>
        <p:spPr>
          <a:xfrm>
            <a:off x="4497747" y="360683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ACE443-295D-4FA0-BC4A-49D858D7D420}"/>
              </a:ext>
            </a:extLst>
          </p:cNvPr>
          <p:cNvSpPr/>
          <p:nvPr/>
        </p:nvSpPr>
        <p:spPr>
          <a:xfrm>
            <a:off x="4497747" y="396207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944B9E-BABB-4313-B8FB-AD269228861E}"/>
              </a:ext>
            </a:extLst>
          </p:cNvPr>
          <p:cNvSpPr/>
          <p:nvPr/>
        </p:nvSpPr>
        <p:spPr>
          <a:xfrm>
            <a:off x="4497747" y="468591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74268AD-6201-48FB-B880-F71389268CDC}"/>
              </a:ext>
            </a:extLst>
          </p:cNvPr>
          <p:cNvSpPr/>
          <p:nvPr/>
        </p:nvSpPr>
        <p:spPr>
          <a:xfrm>
            <a:off x="4497747" y="432399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247CCB-C5F2-4B13-AE1B-170CB4D7643D}"/>
              </a:ext>
            </a:extLst>
          </p:cNvPr>
          <p:cNvSpPr/>
          <p:nvPr/>
        </p:nvSpPr>
        <p:spPr>
          <a:xfrm>
            <a:off x="4497747" y="504783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AEDD8A-81D0-4053-B58B-592D84EF9618}"/>
              </a:ext>
            </a:extLst>
          </p:cNvPr>
          <p:cNvSpPr/>
          <p:nvPr/>
        </p:nvSpPr>
        <p:spPr>
          <a:xfrm>
            <a:off x="4497747" y="540975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084EF92-2F31-44EE-A83F-57453012953A}"/>
              </a:ext>
            </a:extLst>
          </p:cNvPr>
          <p:cNvGrpSpPr/>
          <p:nvPr/>
        </p:nvGrpSpPr>
        <p:grpSpPr>
          <a:xfrm rot="10800000">
            <a:off x="556115" y="2984751"/>
            <a:ext cx="3241976" cy="1430436"/>
            <a:chOff x="411801" y="2987308"/>
            <a:chExt cx="3241976" cy="143043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6311FF0C-7788-481F-9925-B806F8AB1D06}"/>
                </a:ext>
              </a:extLst>
            </p:cNvPr>
            <p:cNvSpPr/>
            <p:nvPr/>
          </p:nvSpPr>
          <p:spPr>
            <a:xfrm>
              <a:off x="411801" y="298730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D0B4B37-239F-4E8B-B888-876839ED7AD9}"/>
                </a:ext>
              </a:extLst>
            </p:cNvPr>
            <p:cNvSpPr/>
            <p:nvPr/>
          </p:nvSpPr>
          <p:spPr>
            <a:xfrm>
              <a:off x="411801" y="3341984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73CE1AB-7C5E-4AE2-94CC-69F1ABF42A2C}"/>
                </a:ext>
              </a:extLst>
            </p:cNvPr>
            <p:cNvSpPr/>
            <p:nvPr/>
          </p:nvSpPr>
          <p:spPr>
            <a:xfrm>
              <a:off x="411801" y="3696660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E2D4F92-096A-479E-ABB2-311A2712969F}"/>
                </a:ext>
              </a:extLst>
            </p:cNvPr>
            <p:cNvSpPr/>
            <p:nvPr/>
          </p:nvSpPr>
          <p:spPr>
            <a:xfrm>
              <a:off x="411801" y="4051336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EF266FF5-E55C-4936-AA39-CE6E6CE2DE24}"/>
                </a:ext>
              </a:extLst>
            </p:cNvPr>
            <p:cNvSpPr/>
            <p:nvPr/>
          </p:nvSpPr>
          <p:spPr>
            <a:xfrm>
              <a:off x="771808" y="298786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6641A2AD-5DDC-40C8-B6D5-F7D78E2BDBE0}"/>
                </a:ext>
              </a:extLst>
            </p:cNvPr>
            <p:cNvSpPr/>
            <p:nvPr/>
          </p:nvSpPr>
          <p:spPr>
            <a:xfrm>
              <a:off x="771808" y="334254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8C7CD633-5F3E-4F1D-B0BB-8207B028217E}"/>
                </a:ext>
              </a:extLst>
            </p:cNvPr>
            <p:cNvSpPr/>
            <p:nvPr/>
          </p:nvSpPr>
          <p:spPr>
            <a:xfrm>
              <a:off x="771808" y="3697221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5B16592-0E89-4DCC-A18D-F56E7418B186}"/>
                </a:ext>
              </a:extLst>
            </p:cNvPr>
            <p:cNvSpPr/>
            <p:nvPr/>
          </p:nvSpPr>
          <p:spPr>
            <a:xfrm>
              <a:off x="771808" y="4051897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41088D9-813B-47FA-9039-28090551E4DE}"/>
                </a:ext>
              </a:extLst>
            </p:cNvPr>
            <p:cNvSpPr/>
            <p:nvPr/>
          </p:nvSpPr>
          <p:spPr>
            <a:xfrm>
              <a:off x="1131815" y="2988430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E53FEBA-3F77-4881-AA4C-3382C7BA6718}"/>
                </a:ext>
              </a:extLst>
            </p:cNvPr>
            <p:cNvSpPr/>
            <p:nvPr/>
          </p:nvSpPr>
          <p:spPr>
            <a:xfrm>
              <a:off x="1131815" y="3343106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B8B6A31F-EFE6-40D7-9186-BF3FCA5BEC5A}"/>
                </a:ext>
              </a:extLst>
            </p:cNvPr>
            <p:cNvSpPr/>
            <p:nvPr/>
          </p:nvSpPr>
          <p:spPr>
            <a:xfrm>
              <a:off x="1131815" y="3697782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F0DC47B-6D1C-4327-AF69-5774E616985B}"/>
                </a:ext>
              </a:extLst>
            </p:cNvPr>
            <p:cNvSpPr/>
            <p:nvPr/>
          </p:nvSpPr>
          <p:spPr>
            <a:xfrm>
              <a:off x="1131815" y="405245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0731483-86DC-4BBC-BB85-6E391359D05B}"/>
                </a:ext>
              </a:extLst>
            </p:cNvPr>
            <p:cNvSpPr/>
            <p:nvPr/>
          </p:nvSpPr>
          <p:spPr>
            <a:xfrm>
              <a:off x="1491822" y="2988991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149D73C5-A974-45D3-97EE-FDBC3A3B1594}"/>
                </a:ext>
              </a:extLst>
            </p:cNvPr>
            <p:cNvSpPr/>
            <p:nvPr/>
          </p:nvSpPr>
          <p:spPr>
            <a:xfrm>
              <a:off x="1491822" y="3343667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DFADE58-7E40-45E1-9AE2-B77AFA92918B}"/>
                </a:ext>
              </a:extLst>
            </p:cNvPr>
            <p:cNvSpPr/>
            <p:nvPr/>
          </p:nvSpPr>
          <p:spPr>
            <a:xfrm>
              <a:off x="1491822" y="3698343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8B5DE679-3DBD-4892-9992-0546EC20DBD7}"/>
                </a:ext>
              </a:extLst>
            </p:cNvPr>
            <p:cNvSpPr/>
            <p:nvPr/>
          </p:nvSpPr>
          <p:spPr>
            <a:xfrm>
              <a:off x="1491822" y="405301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05F073CD-752D-4956-A7A3-3FB8B6C56D1F}"/>
                </a:ext>
              </a:extLst>
            </p:cNvPr>
            <p:cNvSpPr/>
            <p:nvPr/>
          </p:nvSpPr>
          <p:spPr>
            <a:xfrm>
              <a:off x="1851829" y="2989552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17D5468-6A5C-42C5-A17B-11E5FCE13CBF}"/>
                </a:ext>
              </a:extLst>
            </p:cNvPr>
            <p:cNvSpPr/>
            <p:nvPr/>
          </p:nvSpPr>
          <p:spPr>
            <a:xfrm>
              <a:off x="1851829" y="334422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A299E8E-4233-48BE-94DB-9E8CD5436599}"/>
                </a:ext>
              </a:extLst>
            </p:cNvPr>
            <p:cNvSpPr/>
            <p:nvPr/>
          </p:nvSpPr>
          <p:spPr>
            <a:xfrm>
              <a:off x="1851829" y="3698904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8DB1270-7967-488B-938E-A46E894BB161}"/>
                </a:ext>
              </a:extLst>
            </p:cNvPr>
            <p:cNvSpPr/>
            <p:nvPr/>
          </p:nvSpPr>
          <p:spPr>
            <a:xfrm>
              <a:off x="1851829" y="4053580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B210A19B-EC7D-4DAD-AFDB-86EB6DDB5952}"/>
                </a:ext>
              </a:extLst>
            </p:cNvPr>
            <p:cNvSpPr/>
            <p:nvPr/>
          </p:nvSpPr>
          <p:spPr>
            <a:xfrm>
              <a:off x="2211836" y="2990113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5B8D0B46-1F59-44E6-B988-6C8FC8C8FF05}"/>
                </a:ext>
              </a:extLst>
            </p:cNvPr>
            <p:cNvSpPr/>
            <p:nvPr/>
          </p:nvSpPr>
          <p:spPr>
            <a:xfrm>
              <a:off x="2211836" y="334478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776625A-BB77-4BBA-9371-F56CB7E079C9}"/>
                </a:ext>
              </a:extLst>
            </p:cNvPr>
            <p:cNvSpPr/>
            <p:nvPr/>
          </p:nvSpPr>
          <p:spPr>
            <a:xfrm>
              <a:off x="2211836" y="369946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BDFD2A9-DE12-4EC0-8C15-D8961B4F8C87}"/>
                </a:ext>
              </a:extLst>
            </p:cNvPr>
            <p:cNvSpPr/>
            <p:nvPr/>
          </p:nvSpPr>
          <p:spPr>
            <a:xfrm>
              <a:off x="2211836" y="4054141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41D66BD-A4EF-4350-AA82-0499CC15B7A3}"/>
                </a:ext>
              </a:extLst>
            </p:cNvPr>
            <p:cNvSpPr/>
            <p:nvPr/>
          </p:nvSpPr>
          <p:spPr>
            <a:xfrm>
              <a:off x="2571843" y="2990674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3F207B33-8ADB-4458-9FD9-B5BC9EC07F1B}"/>
                </a:ext>
              </a:extLst>
            </p:cNvPr>
            <p:cNvSpPr/>
            <p:nvPr/>
          </p:nvSpPr>
          <p:spPr>
            <a:xfrm>
              <a:off x="2571843" y="3345350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0D597738-CD8F-498B-9A1C-3326A5F4FA21}"/>
                </a:ext>
              </a:extLst>
            </p:cNvPr>
            <p:cNvSpPr/>
            <p:nvPr/>
          </p:nvSpPr>
          <p:spPr>
            <a:xfrm>
              <a:off x="2571843" y="3700026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FAF12AD1-F5B6-4546-90AE-628370676AE6}"/>
                </a:ext>
              </a:extLst>
            </p:cNvPr>
            <p:cNvSpPr/>
            <p:nvPr/>
          </p:nvSpPr>
          <p:spPr>
            <a:xfrm>
              <a:off x="2571843" y="4054702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E5190735-96E6-45D9-8D9A-F9C043842B5C}"/>
                </a:ext>
              </a:extLst>
            </p:cNvPr>
            <p:cNvSpPr/>
            <p:nvPr/>
          </p:nvSpPr>
          <p:spPr>
            <a:xfrm>
              <a:off x="2931850" y="299123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04CA59F4-76AD-4847-B2E8-AF95A9CB1D62}"/>
                </a:ext>
              </a:extLst>
            </p:cNvPr>
            <p:cNvSpPr/>
            <p:nvPr/>
          </p:nvSpPr>
          <p:spPr>
            <a:xfrm>
              <a:off x="2931850" y="3345911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B1890C3-0302-47A2-8FFD-CF5555772B2A}"/>
                </a:ext>
              </a:extLst>
            </p:cNvPr>
            <p:cNvSpPr/>
            <p:nvPr/>
          </p:nvSpPr>
          <p:spPr>
            <a:xfrm>
              <a:off x="2931850" y="3700587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9EB30348-7290-4596-ABBA-CEAE786690E8}"/>
                </a:ext>
              </a:extLst>
            </p:cNvPr>
            <p:cNvSpPr/>
            <p:nvPr/>
          </p:nvSpPr>
          <p:spPr>
            <a:xfrm>
              <a:off x="2931850" y="4055263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404C3A26-8A42-4ED1-86B8-99FF083B6415}"/>
                </a:ext>
              </a:extLst>
            </p:cNvPr>
            <p:cNvSpPr/>
            <p:nvPr/>
          </p:nvSpPr>
          <p:spPr>
            <a:xfrm>
              <a:off x="3291857" y="2991796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CBC4E777-6BC3-41FF-B1C5-EFF1A89BAF15}"/>
                </a:ext>
              </a:extLst>
            </p:cNvPr>
            <p:cNvSpPr/>
            <p:nvPr/>
          </p:nvSpPr>
          <p:spPr>
            <a:xfrm>
              <a:off x="3291857" y="3346472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6640DB83-40C2-4D96-A937-EB4ED0D28ED8}"/>
                </a:ext>
              </a:extLst>
            </p:cNvPr>
            <p:cNvSpPr/>
            <p:nvPr/>
          </p:nvSpPr>
          <p:spPr>
            <a:xfrm>
              <a:off x="3291857" y="370114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492189-17E5-4E3A-817D-BB30EB96B515}"/>
                </a:ext>
              </a:extLst>
            </p:cNvPr>
            <p:cNvSpPr/>
            <p:nvPr/>
          </p:nvSpPr>
          <p:spPr>
            <a:xfrm>
              <a:off x="3291857" y="4055824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30C3F4EE-0352-4686-92FF-34465E44BC08}"/>
              </a:ext>
            </a:extLst>
          </p:cNvPr>
          <p:cNvSpPr txBox="1"/>
          <p:nvPr/>
        </p:nvSpPr>
        <p:spPr>
          <a:xfrm>
            <a:off x="6790676" y="442738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29735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733777" y="2769039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5186380" y="203837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4134516" y="35905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BB6E38-DEF2-443D-AA78-578AF0547276}"/>
              </a:ext>
            </a:extLst>
          </p:cNvPr>
          <p:cNvSpPr txBox="1"/>
          <p:nvPr/>
        </p:nvSpPr>
        <p:spPr>
          <a:xfrm>
            <a:off x="663244" y="6481279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5141419" y="2349264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4839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= np.dot(dout, self.col_W.T)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DBB2F86-D0FC-4EF2-90ED-1D5879FF5EAD}"/>
              </a:ext>
            </a:extLst>
          </p:cNvPr>
          <p:cNvSpPr txBox="1"/>
          <p:nvPr/>
        </p:nvSpPr>
        <p:spPr>
          <a:xfrm>
            <a:off x="1376877" y="3652091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B87526-FF40-421E-AB03-F65566B1B840}"/>
              </a:ext>
            </a:extLst>
          </p:cNvPr>
          <p:cNvSpPr/>
          <p:nvPr/>
        </p:nvSpPr>
        <p:spPr>
          <a:xfrm>
            <a:off x="1981469" y="378000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E59207-87F1-45F1-A528-3A1CCF9EE2E0}"/>
              </a:ext>
            </a:extLst>
          </p:cNvPr>
          <p:cNvSpPr/>
          <p:nvPr/>
        </p:nvSpPr>
        <p:spPr>
          <a:xfrm>
            <a:off x="2260771" y="378582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0A6E7E-A426-4DEA-A93A-3AA40AF1E772}"/>
              </a:ext>
            </a:extLst>
          </p:cNvPr>
          <p:cNvSpPr/>
          <p:nvPr/>
        </p:nvSpPr>
        <p:spPr>
          <a:xfrm>
            <a:off x="2547283" y="378575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79630A-5447-48CD-B8EE-AEECEC215F94}"/>
              </a:ext>
            </a:extLst>
          </p:cNvPr>
          <p:cNvSpPr/>
          <p:nvPr/>
        </p:nvSpPr>
        <p:spPr>
          <a:xfrm>
            <a:off x="2833795" y="37856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EABDCD-B1E5-402F-A8BA-D464CEC654A9}"/>
              </a:ext>
            </a:extLst>
          </p:cNvPr>
          <p:cNvSpPr txBox="1"/>
          <p:nvPr/>
        </p:nvSpPr>
        <p:spPr>
          <a:xfrm>
            <a:off x="1654130" y="4373080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self.col_W.T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25C12-FB5F-48D0-BCFA-0BE3F5C573DB}"/>
              </a:ext>
            </a:extLst>
          </p:cNvPr>
          <p:cNvSpPr txBox="1"/>
          <p:nvPr/>
        </p:nvSpPr>
        <p:spPr>
          <a:xfrm>
            <a:off x="2055309" y="4834745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8" name="그룹 7187">
            <a:extLst>
              <a:ext uri="{FF2B5EF4-FFF2-40B4-BE49-F238E27FC236}">
                <a16:creationId xmlns:a16="http://schemas.microsoft.com/office/drawing/2014/main" id="{B43F6734-61B8-4BDD-B187-BB79F5444010}"/>
              </a:ext>
            </a:extLst>
          </p:cNvPr>
          <p:cNvGrpSpPr/>
          <p:nvPr/>
        </p:nvGrpSpPr>
        <p:grpSpPr>
          <a:xfrm>
            <a:off x="4995149" y="2779024"/>
            <a:ext cx="1243572" cy="1243572"/>
            <a:chOff x="4993922" y="3163920"/>
            <a:chExt cx="1243572" cy="1243572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BF887827-E036-4B24-BB3C-87D774D1D52B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1D1C335-074A-41CA-8DF0-F36E4B5F13E4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737FB793-6544-4587-83FC-2F800F993268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AEDDEDA7-CF4B-469B-971C-761E51311EF8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ECD98E2-14B2-42BA-BF78-8A82D59267C3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0C94360-AB02-43D5-9404-725DC48077EB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9BE523E-5D36-44C7-8E16-EFA6357DABD5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1C720EC-D409-4B76-83B3-27023DD78AA6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405899F-1FE8-4BE0-A403-870CC717DB80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7E512D7-4365-40D5-AA7F-AE12F39E7C9D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AC8DBF7-A9DE-4747-BCCF-D13125F51764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4F0DE58-E942-4A84-B122-62967E07FA3F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A0BBD52-F17F-47C2-99CF-88849F28F7FC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63A5359-6EF8-41BC-9BAF-87604CB044B2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6CCFE91-1D25-490F-9C52-ADE9E1D03E40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3D2A8918-4ABC-4D72-8EF5-7E2AFC0899BE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69596BA-5F6F-4104-A1BB-320F64526848}"/>
              </a:ext>
            </a:extLst>
          </p:cNvPr>
          <p:cNvSpPr txBox="1"/>
          <p:nvPr/>
        </p:nvSpPr>
        <p:spPr>
          <a:xfrm>
            <a:off x="7821693" y="196212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C352E3-74BC-409E-985D-C8AD251EB76D}"/>
              </a:ext>
            </a:extLst>
          </p:cNvPr>
          <p:cNvSpPr/>
          <p:nvPr/>
        </p:nvSpPr>
        <p:spPr>
          <a:xfrm>
            <a:off x="787438" y="317398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06F8456-835E-426E-816E-414C6141BBAA}"/>
              </a:ext>
            </a:extLst>
          </p:cNvPr>
          <p:cNvSpPr/>
          <p:nvPr/>
        </p:nvSpPr>
        <p:spPr>
          <a:xfrm>
            <a:off x="787438" y="389782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7EF429-5C29-4F3E-96D4-6008699F1633}"/>
              </a:ext>
            </a:extLst>
          </p:cNvPr>
          <p:cNvSpPr/>
          <p:nvPr/>
        </p:nvSpPr>
        <p:spPr>
          <a:xfrm>
            <a:off x="787438" y="353590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35620E5-AD1F-4BE8-8439-7030DAC0C54C}"/>
              </a:ext>
            </a:extLst>
          </p:cNvPr>
          <p:cNvSpPr/>
          <p:nvPr/>
        </p:nvSpPr>
        <p:spPr>
          <a:xfrm>
            <a:off x="787438" y="425974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19B71-394E-4B20-BD35-3836F1BE92A1}"/>
              </a:ext>
            </a:extLst>
          </p:cNvPr>
          <p:cNvSpPr/>
          <p:nvPr/>
        </p:nvSpPr>
        <p:spPr>
          <a:xfrm>
            <a:off x="787438" y="461497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A807ECE-E89E-45B7-B4E3-7599B21F95AB}"/>
              </a:ext>
            </a:extLst>
          </p:cNvPr>
          <p:cNvSpPr/>
          <p:nvPr/>
        </p:nvSpPr>
        <p:spPr>
          <a:xfrm>
            <a:off x="787438" y="533881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1E7140F-4283-4D7F-9B4E-391CF0AAE5A7}"/>
              </a:ext>
            </a:extLst>
          </p:cNvPr>
          <p:cNvSpPr/>
          <p:nvPr/>
        </p:nvSpPr>
        <p:spPr>
          <a:xfrm>
            <a:off x="787438" y="497689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39BD6F-7916-4BD5-9553-88207E315E7C}"/>
              </a:ext>
            </a:extLst>
          </p:cNvPr>
          <p:cNvSpPr/>
          <p:nvPr/>
        </p:nvSpPr>
        <p:spPr>
          <a:xfrm>
            <a:off x="787438" y="570073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F945B2D-542C-49B9-BCA7-703C2AB2B9DF}"/>
              </a:ext>
            </a:extLst>
          </p:cNvPr>
          <p:cNvSpPr/>
          <p:nvPr/>
        </p:nvSpPr>
        <p:spPr>
          <a:xfrm>
            <a:off x="787438" y="606265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90" name="그룹 7189">
            <a:extLst>
              <a:ext uri="{FF2B5EF4-FFF2-40B4-BE49-F238E27FC236}">
                <a16:creationId xmlns:a16="http://schemas.microsoft.com/office/drawing/2014/main" id="{C56A3895-56F6-42BB-8A3F-3CF68896ED60}"/>
              </a:ext>
            </a:extLst>
          </p:cNvPr>
          <p:cNvGrpSpPr/>
          <p:nvPr/>
        </p:nvGrpSpPr>
        <p:grpSpPr>
          <a:xfrm>
            <a:off x="7573422" y="2779024"/>
            <a:ext cx="1248864" cy="2814445"/>
            <a:chOff x="7598594" y="2438481"/>
            <a:chExt cx="1465517" cy="32974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5A6D30C-369D-4963-9927-3779007F4867}"/>
                </a:ext>
              </a:extLst>
            </p:cNvPr>
            <p:cNvSpPr/>
            <p:nvPr/>
          </p:nvSpPr>
          <p:spPr>
            <a:xfrm>
              <a:off x="7598594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B4AB692-24D5-498B-B87F-AB519CA51436}"/>
                </a:ext>
              </a:extLst>
            </p:cNvPr>
            <p:cNvSpPr/>
            <p:nvPr/>
          </p:nvSpPr>
          <p:spPr>
            <a:xfrm>
              <a:off x="7964973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9D3AFB4-CB8D-4BC8-8084-13177F4E4775}"/>
                </a:ext>
              </a:extLst>
            </p:cNvPr>
            <p:cNvSpPr/>
            <p:nvPr/>
          </p:nvSpPr>
          <p:spPr>
            <a:xfrm>
              <a:off x="8331353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90928FB-172B-43A2-9C71-427089E6B4BC}"/>
                </a:ext>
              </a:extLst>
            </p:cNvPr>
            <p:cNvSpPr/>
            <p:nvPr/>
          </p:nvSpPr>
          <p:spPr>
            <a:xfrm>
              <a:off x="8697732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880881A-0126-4629-BB64-491B371CDC39}"/>
                </a:ext>
              </a:extLst>
            </p:cNvPr>
            <p:cNvSpPr/>
            <p:nvPr/>
          </p:nvSpPr>
          <p:spPr>
            <a:xfrm>
              <a:off x="7598594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F1B8F27-5A44-49D7-B933-2642311A55D4}"/>
                </a:ext>
              </a:extLst>
            </p:cNvPr>
            <p:cNvSpPr/>
            <p:nvPr/>
          </p:nvSpPr>
          <p:spPr>
            <a:xfrm>
              <a:off x="7964973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DA0B7F5-5857-489F-8C5C-4AC456A8A809}"/>
                </a:ext>
              </a:extLst>
            </p:cNvPr>
            <p:cNvSpPr/>
            <p:nvPr/>
          </p:nvSpPr>
          <p:spPr>
            <a:xfrm>
              <a:off x="8331353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684E66B-DACA-4194-809E-6C728974BED9}"/>
                </a:ext>
              </a:extLst>
            </p:cNvPr>
            <p:cNvSpPr/>
            <p:nvPr/>
          </p:nvSpPr>
          <p:spPr>
            <a:xfrm>
              <a:off x="8697732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5324B30-3BA6-4D49-840D-7428693D283E}"/>
                </a:ext>
              </a:extLst>
            </p:cNvPr>
            <p:cNvSpPr/>
            <p:nvPr/>
          </p:nvSpPr>
          <p:spPr>
            <a:xfrm>
              <a:off x="7598594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D82767A-2602-4F72-8C73-D70DF72B51C0}"/>
                </a:ext>
              </a:extLst>
            </p:cNvPr>
            <p:cNvSpPr/>
            <p:nvPr/>
          </p:nvSpPr>
          <p:spPr>
            <a:xfrm>
              <a:off x="7964973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B52AB91-8B80-42FA-B5FB-6336FFD26731}"/>
                </a:ext>
              </a:extLst>
            </p:cNvPr>
            <p:cNvSpPr/>
            <p:nvPr/>
          </p:nvSpPr>
          <p:spPr>
            <a:xfrm>
              <a:off x="8331353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F6E0E9E-71FD-4FBC-A159-EF62BAB402F9}"/>
                </a:ext>
              </a:extLst>
            </p:cNvPr>
            <p:cNvSpPr/>
            <p:nvPr/>
          </p:nvSpPr>
          <p:spPr>
            <a:xfrm>
              <a:off x="8697732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79B0C28-25D7-49E5-BEBF-7598EF16106F}"/>
                </a:ext>
              </a:extLst>
            </p:cNvPr>
            <p:cNvSpPr/>
            <p:nvPr/>
          </p:nvSpPr>
          <p:spPr>
            <a:xfrm>
              <a:off x="7598594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879E247-0AF0-4697-A51E-CF1E47752438}"/>
                </a:ext>
              </a:extLst>
            </p:cNvPr>
            <p:cNvSpPr/>
            <p:nvPr/>
          </p:nvSpPr>
          <p:spPr>
            <a:xfrm>
              <a:off x="7964973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1300764-9FE2-4A37-867E-69E2A875EBDA}"/>
                </a:ext>
              </a:extLst>
            </p:cNvPr>
            <p:cNvSpPr/>
            <p:nvPr/>
          </p:nvSpPr>
          <p:spPr>
            <a:xfrm>
              <a:off x="8331353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79A166B-CB91-40C1-A7FE-048086C93D69}"/>
                </a:ext>
              </a:extLst>
            </p:cNvPr>
            <p:cNvSpPr/>
            <p:nvPr/>
          </p:nvSpPr>
          <p:spPr>
            <a:xfrm>
              <a:off x="8697732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3344C4B-D091-4EEA-ACC2-FBA84561DF90}"/>
                </a:ext>
              </a:extLst>
            </p:cNvPr>
            <p:cNvSpPr/>
            <p:nvPr/>
          </p:nvSpPr>
          <p:spPr>
            <a:xfrm>
              <a:off x="7598594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C442030-274E-4DEE-A071-D81027DEB108}"/>
                </a:ext>
              </a:extLst>
            </p:cNvPr>
            <p:cNvSpPr/>
            <p:nvPr/>
          </p:nvSpPr>
          <p:spPr>
            <a:xfrm>
              <a:off x="7964973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13336732-DC29-4A28-B4F7-8D469E0F08AE}"/>
                </a:ext>
              </a:extLst>
            </p:cNvPr>
            <p:cNvSpPr/>
            <p:nvPr/>
          </p:nvSpPr>
          <p:spPr>
            <a:xfrm>
              <a:off x="8331353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A79EA15B-91DE-423F-B1CA-91CF86ACB163}"/>
                </a:ext>
              </a:extLst>
            </p:cNvPr>
            <p:cNvSpPr/>
            <p:nvPr/>
          </p:nvSpPr>
          <p:spPr>
            <a:xfrm>
              <a:off x="8697732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2" name="직사각형 7171">
              <a:extLst>
                <a:ext uri="{FF2B5EF4-FFF2-40B4-BE49-F238E27FC236}">
                  <a16:creationId xmlns:a16="http://schemas.microsoft.com/office/drawing/2014/main" id="{430185B5-5D79-47D0-98C8-F2886D2E3036}"/>
                </a:ext>
              </a:extLst>
            </p:cNvPr>
            <p:cNvSpPr/>
            <p:nvPr/>
          </p:nvSpPr>
          <p:spPr>
            <a:xfrm>
              <a:off x="7598594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3" name="직사각형 7172">
              <a:extLst>
                <a:ext uri="{FF2B5EF4-FFF2-40B4-BE49-F238E27FC236}">
                  <a16:creationId xmlns:a16="http://schemas.microsoft.com/office/drawing/2014/main" id="{FCB5D4BC-1A2A-4075-9CA1-CE7D683EE4E5}"/>
                </a:ext>
              </a:extLst>
            </p:cNvPr>
            <p:cNvSpPr/>
            <p:nvPr/>
          </p:nvSpPr>
          <p:spPr>
            <a:xfrm>
              <a:off x="7964973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4" name="직사각형 7173">
              <a:extLst>
                <a:ext uri="{FF2B5EF4-FFF2-40B4-BE49-F238E27FC236}">
                  <a16:creationId xmlns:a16="http://schemas.microsoft.com/office/drawing/2014/main" id="{0C5C7651-C58D-4EF3-934B-00669129272D}"/>
                </a:ext>
              </a:extLst>
            </p:cNvPr>
            <p:cNvSpPr/>
            <p:nvPr/>
          </p:nvSpPr>
          <p:spPr>
            <a:xfrm>
              <a:off x="8331353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5" name="직사각형 7174">
              <a:extLst>
                <a:ext uri="{FF2B5EF4-FFF2-40B4-BE49-F238E27FC236}">
                  <a16:creationId xmlns:a16="http://schemas.microsoft.com/office/drawing/2014/main" id="{9F9A9D4C-8F24-4F5A-AC53-910C26610612}"/>
                </a:ext>
              </a:extLst>
            </p:cNvPr>
            <p:cNvSpPr/>
            <p:nvPr/>
          </p:nvSpPr>
          <p:spPr>
            <a:xfrm>
              <a:off x="8697732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6" name="직사각형 7175">
              <a:extLst>
                <a:ext uri="{FF2B5EF4-FFF2-40B4-BE49-F238E27FC236}">
                  <a16:creationId xmlns:a16="http://schemas.microsoft.com/office/drawing/2014/main" id="{75421A75-B798-40E5-B3E0-8FEC275C5967}"/>
                </a:ext>
              </a:extLst>
            </p:cNvPr>
            <p:cNvSpPr/>
            <p:nvPr/>
          </p:nvSpPr>
          <p:spPr>
            <a:xfrm>
              <a:off x="7598594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7" name="직사각형 7176">
              <a:extLst>
                <a:ext uri="{FF2B5EF4-FFF2-40B4-BE49-F238E27FC236}">
                  <a16:creationId xmlns:a16="http://schemas.microsoft.com/office/drawing/2014/main" id="{97F8FB9F-6CF6-406C-9ACD-DC120D859576}"/>
                </a:ext>
              </a:extLst>
            </p:cNvPr>
            <p:cNvSpPr/>
            <p:nvPr/>
          </p:nvSpPr>
          <p:spPr>
            <a:xfrm>
              <a:off x="7964973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8" name="직사각형 7177">
              <a:extLst>
                <a:ext uri="{FF2B5EF4-FFF2-40B4-BE49-F238E27FC236}">
                  <a16:creationId xmlns:a16="http://schemas.microsoft.com/office/drawing/2014/main" id="{642BD069-2CDB-419C-9499-226D64008D94}"/>
                </a:ext>
              </a:extLst>
            </p:cNvPr>
            <p:cNvSpPr/>
            <p:nvPr/>
          </p:nvSpPr>
          <p:spPr>
            <a:xfrm>
              <a:off x="8331353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9" name="직사각형 7178">
              <a:extLst>
                <a:ext uri="{FF2B5EF4-FFF2-40B4-BE49-F238E27FC236}">
                  <a16:creationId xmlns:a16="http://schemas.microsoft.com/office/drawing/2014/main" id="{D7D982AC-4427-4A0C-A2D6-CF4830D06BCC}"/>
                </a:ext>
              </a:extLst>
            </p:cNvPr>
            <p:cNvSpPr/>
            <p:nvPr/>
          </p:nvSpPr>
          <p:spPr>
            <a:xfrm>
              <a:off x="8697732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0" name="직사각형 7179">
              <a:extLst>
                <a:ext uri="{FF2B5EF4-FFF2-40B4-BE49-F238E27FC236}">
                  <a16:creationId xmlns:a16="http://schemas.microsoft.com/office/drawing/2014/main" id="{3F38BF9B-4DA3-4BEC-99A7-B3FBF79DF003}"/>
                </a:ext>
              </a:extLst>
            </p:cNvPr>
            <p:cNvSpPr/>
            <p:nvPr/>
          </p:nvSpPr>
          <p:spPr>
            <a:xfrm>
              <a:off x="7598594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1" name="직사각형 7180">
              <a:extLst>
                <a:ext uri="{FF2B5EF4-FFF2-40B4-BE49-F238E27FC236}">
                  <a16:creationId xmlns:a16="http://schemas.microsoft.com/office/drawing/2014/main" id="{22E452F4-EBB3-420A-BBD6-153DEB4E5851}"/>
                </a:ext>
              </a:extLst>
            </p:cNvPr>
            <p:cNvSpPr/>
            <p:nvPr/>
          </p:nvSpPr>
          <p:spPr>
            <a:xfrm>
              <a:off x="7964973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2" name="직사각형 7181">
              <a:extLst>
                <a:ext uri="{FF2B5EF4-FFF2-40B4-BE49-F238E27FC236}">
                  <a16:creationId xmlns:a16="http://schemas.microsoft.com/office/drawing/2014/main" id="{37B223A7-9ADD-41DD-A390-C58B9583A32A}"/>
                </a:ext>
              </a:extLst>
            </p:cNvPr>
            <p:cNvSpPr/>
            <p:nvPr/>
          </p:nvSpPr>
          <p:spPr>
            <a:xfrm>
              <a:off x="8331353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3" name="직사각형 7182">
              <a:extLst>
                <a:ext uri="{FF2B5EF4-FFF2-40B4-BE49-F238E27FC236}">
                  <a16:creationId xmlns:a16="http://schemas.microsoft.com/office/drawing/2014/main" id="{8E44EFEB-4C50-41D5-BD12-CBC9FEF36DA0}"/>
                </a:ext>
              </a:extLst>
            </p:cNvPr>
            <p:cNvSpPr/>
            <p:nvPr/>
          </p:nvSpPr>
          <p:spPr>
            <a:xfrm>
              <a:off x="8697732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4" name="직사각형 7183">
              <a:extLst>
                <a:ext uri="{FF2B5EF4-FFF2-40B4-BE49-F238E27FC236}">
                  <a16:creationId xmlns:a16="http://schemas.microsoft.com/office/drawing/2014/main" id="{FD117398-2663-47A6-BDD9-A6140D5C3E0F}"/>
                </a:ext>
              </a:extLst>
            </p:cNvPr>
            <p:cNvSpPr/>
            <p:nvPr/>
          </p:nvSpPr>
          <p:spPr>
            <a:xfrm>
              <a:off x="7598594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5" name="직사각형 7184">
              <a:extLst>
                <a:ext uri="{FF2B5EF4-FFF2-40B4-BE49-F238E27FC236}">
                  <a16:creationId xmlns:a16="http://schemas.microsoft.com/office/drawing/2014/main" id="{7B218B53-761F-4734-ACC8-DE44F97DFAD4}"/>
                </a:ext>
              </a:extLst>
            </p:cNvPr>
            <p:cNvSpPr/>
            <p:nvPr/>
          </p:nvSpPr>
          <p:spPr>
            <a:xfrm>
              <a:off x="7964973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6" name="직사각형 7185">
              <a:extLst>
                <a:ext uri="{FF2B5EF4-FFF2-40B4-BE49-F238E27FC236}">
                  <a16:creationId xmlns:a16="http://schemas.microsoft.com/office/drawing/2014/main" id="{9485BC66-84E3-40AF-B935-91C4D5D185D2}"/>
                </a:ext>
              </a:extLst>
            </p:cNvPr>
            <p:cNvSpPr/>
            <p:nvPr/>
          </p:nvSpPr>
          <p:spPr>
            <a:xfrm>
              <a:off x="8331353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7" name="직사각형 7186">
              <a:extLst>
                <a:ext uri="{FF2B5EF4-FFF2-40B4-BE49-F238E27FC236}">
                  <a16:creationId xmlns:a16="http://schemas.microsoft.com/office/drawing/2014/main" id="{1F1942DA-AAD0-43C3-ABE2-241C82AFE8B9}"/>
                </a:ext>
              </a:extLst>
            </p:cNvPr>
            <p:cNvSpPr/>
            <p:nvPr/>
          </p:nvSpPr>
          <p:spPr>
            <a:xfrm>
              <a:off x="8697732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920343B4-AC3A-4577-97B2-243FCED8AFCC}"/>
              </a:ext>
            </a:extLst>
          </p:cNvPr>
          <p:cNvSpPr txBox="1"/>
          <p:nvPr/>
        </p:nvSpPr>
        <p:spPr>
          <a:xfrm>
            <a:off x="7752860" y="231509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B81D338A-5AC0-4896-8877-3944613832B8}"/>
              </a:ext>
            </a:extLst>
          </p:cNvPr>
          <p:cNvSpPr/>
          <p:nvPr/>
        </p:nvSpPr>
        <p:spPr>
          <a:xfrm>
            <a:off x="4995149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42266DCD-9B7D-4E89-95B6-380068F67F45}"/>
              </a:ext>
            </a:extLst>
          </p:cNvPr>
          <p:cNvSpPr/>
          <p:nvPr/>
        </p:nvSpPr>
        <p:spPr>
          <a:xfrm>
            <a:off x="4995149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43DF3A7F-8B8D-4ED0-AA90-D08CB7787BBE}"/>
              </a:ext>
            </a:extLst>
          </p:cNvPr>
          <p:cNvSpPr/>
          <p:nvPr/>
        </p:nvSpPr>
        <p:spPr>
          <a:xfrm>
            <a:off x="4995149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FDDC1462-F518-4990-938C-28A90D13A0EF}"/>
              </a:ext>
            </a:extLst>
          </p:cNvPr>
          <p:cNvSpPr/>
          <p:nvPr/>
        </p:nvSpPr>
        <p:spPr>
          <a:xfrm>
            <a:off x="5306042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E4D8AE48-D2AF-439C-A007-9C9753CCF7E5}"/>
              </a:ext>
            </a:extLst>
          </p:cNvPr>
          <p:cNvSpPr/>
          <p:nvPr/>
        </p:nvSpPr>
        <p:spPr>
          <a:xfrm>
            <a:off x="5306042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78FFDCB3-22BA-4510-B215-1DE9E4EFF8A1}"/>
              </a:ext>
            </a:extLst>
          </p:cNvPr>
          <p:cNvSpPr/>
          <p:nvPr/>
        </p:nvSpPr>
        <p:spPr>
          <a:xfrm>
            <a:off x="5306042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ED8B98BC-59C8-4BDC-92A1-9AA403AE0D27}"/>
              </a:ext>
            </a:extLst>
          </p:cNvPr>
          <p:cNvSpPr/>
          <p:nvPr/>
        </p:nvSpPr>
        <p:spPr>
          <a:xfrm>
            <a:off x="5616935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0205C213-DCDD-4F2E-B078-6C52683DF298}"/>
              </a:ext>
            </a:extLst>
          </p:cNvPr>
          <p:cNvSpPr/>
          <p:nvPr/>
        </p:nvSpPr>
        <p:spPr>
          <a:xfrm>
            <a:off x="5616935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555FC188-0EAF-40AF-9AE9-993A182E822A}"/>
              </a:ext>
            </a:extLst>
          </p:cNvPr>
          <p:cNvSpPr/>
          <p:nvPr/>
        </p:nvSpPr>
        <p:spPr>
          <a:xfrm>
            <a:off x="5616935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FD6504FC-7154-481D-9F41-84B9CBBA3BE4}"/>
              </a:ext>
            </a:extLst>
          </p:cNvPr>
          <p:cNvSpPr/>
          <p:nvPr/>
        </p:nvSpPr>
        <p:spPr>
          <a:xfrm>
            <a:off x="5927828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27BEAA24-00DE-487E-AED4-B9CF2D075E79}"/>
              </a:ext>
            </a:extLst>
          </p:cNvPr>
          <p:cNvSpPr/>
          <p:nvPr/>
        </p:nvSpPr>
        <p:spPr>
          <a:xfrm>
            <a:off x="5927828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BECCC7CE-F094-478F-997C-C3E437944FD0}"/>
              </a:ext>
            </a:extLst>
          </p:cNvPr>
          <p:cNvSpPr/>
          <p:nvPr/>
        </p:nvSpPr>
        <p:spPr>
          <a:xfrm>
            <a:off x="5927828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9" name="그룹 7188">
            <a:extLst>
              <a:ext uri="{FF2B5EF4-FFF2-40B4-BE49-F238E27FC236}">
                <a16:creationId xmlns:a16="http://schemas.microsoft.com/office/drawing/2014/main" id="{0F7DD3A3-CC9B-481A-B9C5-0BA07D988DDF}"/>
              </a:ext>
            </a:extLst>
          </p:cNvPr>
          <p:cNvGrpSpPr/>
          <p:nvPr/>
        </p:nvGrpSpPr>
        <p:grpSpPr>
          <a:xfrm>
            <a:off x="4995149" y="4962497"/>
            <a:ext cx="1243572" cy="310893"/>
            <a:chOff x="4995149" y="4962497"/>
            <a:chExt cx="1243572" cy="310893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06DE1081-72B0-415A-B3AD-EE6DD193EBA4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3147AEA2-FDF1-45FB-A8B7-19934834CCF6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4C21B795-6143-4A6D-AD4E-716708AAC2A3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BAA27D92-1C35-4C4A-8D68-4D50B1FDE11A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323DE2A4-8F50-433F-B06C-A2FDFAB06A06}"/>
              </a:ext>
            </a:extLst>
          </p:cNvPr>
          <p:cNvGrpSpPr/>
          <p:nvPr/>
        </p:nvGrpSpPr>
        <p:grpSpPr>
          <a:xfrm>
            <a:off x="4995149" y="5266930"/>
            <a:ext cx="1243572" cy="310893"/>
            <a:chOff x="4995149" y="4962497"/>
            <a:chExt cx="1243572" cy="310893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DC06F702-0E07-4D4F-B2D6-59382D5435D0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D5B552F-92F7-4605-AD8C-62D1C56117EA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B77E1284-EA2E-4A17-B32D-14E613E125AD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AAE220-CFA3-4417-89AB-78BFE07EA654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2334307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930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FH, FW, self.stride, self.pad)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C949976-3010-4A85-A419-C622DC4D10FD}"/>
              </a:ext>
            </a:extLst>
          </p:cNvPr>
          <p:cNvSpPr txBox="1"/>
          <p:nvPr/>
        </p:nvSpPr>
        <p:spPr>
          <a:xfrm>
            <a:off x="1797228" y="2097094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3105FA7-C988-430C-A2A7-4A731BA7E90D}"/>
              </a:ext>
            </a:extLst>
          </p:cNvPr>
          <p:cNvSpPr txBox="1"/>
          <p:nvPr/>
        </p:nvSpPr>
        <p:spPr>
          <a:xfrm>
            <a:off x="1752267" y="240798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BAD3F7F8-202D-4836-843C-940A80AFBAD4}"/>
              </a:ext>
            </a:extLst>
          </p:cNvPr>
          <p:cNvGrpSpPr/>
          <p:nvPr/>
        </p:nvGrpSpPr>
        <p:grpSpPr>
          <a:xfrm>
            <a:off x="1605997" y="2837747"/>
            <a:ext cx="1243572" cy="1243572"/>
            <a:chOff x="4993922" y="3163920"/>
            <a:chExt cx="1243572" cy="1243572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0519B6C8-5C91-4ED9-A2D5-F1D403A08F23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864AB34-31E6-452B-B689-810F6929FFB6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00DE7D7-B5B4-4747-AD03-28D6ADB74A48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09812E12-340A-49C9-B434-07DE1F45CA6D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DC1CCA75-B066-439A-B1B3-461E107D79CF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3796403-2233-4916-8053-70706FBA2391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7DFAEC2-56A6-4258-9B35-C44DE637A384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F0FE3C-3B8E-42B0-9D0D-A75F21972032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BFA1B4C7-B2D4-4338-96A4-DD3B2D77496F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DBF0F071-9436-426B-8E50-57D5406799AE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7A058A-25E1-403E-8F28-38607CBF3026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D1C1AE10-B24A-40DB-ABB9-40832CC5F744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45E94F6-D859-44D4-A0BE-5E3988C2593D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450CCCC7-EC17-4B5A-A504-45A3CB2DD22D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2D8BA9A4-25BC-44E1-A2A6-2FC40291C348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03AD21F-001E-4D0F-822F-0D831EB1C195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F20861DE-0209-481E-B3A3-599E460364C5}"/>
              </a:ext>
            </a:extLst>
          </p:cNvPr>
          <p:cNvSpPr/>
          <p:nvPr/>
        </p:nvSpPr>
        <p:spPr>
          <a:xfrm>
            <a:off x="1605997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D652D9B-2A8F-41A3-9182-FDC837971820}"/>
              </a:ext>
            </a:extLst>
          </p:cNvPr>
          <p:cNvSpPr/>
          <p:nvPr/>
        </p:nvSpPr>
        <p:spPr>
          <a:xfrm>
            <a:off x="1605997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B157D37-1ADD-47E0-A056-19930FD4B64A}"/>
              </a:ext>
            </a:extLst>
          </p:cNvPr>
          <p:cNvSpPr/>
          <p:nvPr/>
        </p:nvSpPr>
        <p:spPr>
          <a:xfrm>
            <a:off x="1605997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35E0E7A3-C6A2-40A3-B16A-B30B0C265472}"/>
              </a:ext>
            </a:extLst>
          </p:cNvPr>
          <p:cNvSpPr/>
          <p:nvPr/>
        </p:nvSpPr>
        <p:spPr>
          <a:xfrm>
            <a:off x="1916890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6F377882-5157-4E5D-9BB3-29E430C4744C}"/>
              </a:ext>
            </a:extLst>
          </p:cNvPr>
          <p:cNvSpPr/>
          <p:nvPr/>
        </p:nvSpPr>
        <p:spPr>
          <a:xfrm>
            <a:off x="1916890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B042506-D355-475F-B246-57A6C26AA121}"/>
              </a:ext>
            </a:extLst>
          </p:cNvPr>
          <p:cNvSpPr/>
          <p:nvPr/>
        </p:nvSpPr>
        <p:spPr>
          <a:xfrm>
            <a:off x="1916890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F2A87B9C-F100-41A0-9BC7-151AF9AB2859}"/>
              </a:ext>
            </a:extLst>
          </p:cNvPr>
          <p:cNvSpPr/>
          <p:nvPr/>
        </p:nvSpPr>
        <p:spPr>
          <a:xfrm>
            <a:off x="2227783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33420966-DE6E-4ADF-954D-6B0E1C7FFD0E}"/>
              </a:ext>
            </a:extLst>
          </p:cNvPr>
          <p:cNvSpPr/>
          <p:nvPr/>
        </p:nvSpPr>
        <p:spPr>
          <a:xfrm>
            <a:off x="2227783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E1577FB0-5AF3-4D08-ABC3-2991D3D21B35}"/>
              </a:ext>
            </a:extLst>
          </p:cNvPr>
          <p:cNvSpPr/>
          <p:nvPr/>
        </p:nvSpPr>
        <p:spPr>
          <a:xfrm>
            <a:off x="2227783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10A62E-1402-437A-B181-5535AE4D2FD8}"/>
              </a:ext>
            </a:extLst>
          </p:cNvPr>
          <p:cNvSpPr/>
          <p:nvPr/>
        </p:nvSpPr>
        <p:spPr>
          <a:xfrm>
            <a:off x="2538676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CE465BD3-773E-4FBC-A1CD-4594E220B937}"/>
              </a:ext>
            </a:extLst>
          </p:cNvPr>
          <p:cNvSpPr/>
          <p:nvPr/>
        </p:nvSpPr>
        <p:spPr>
          <a:xfrm>
            <a:off x="2538676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9278EA4-5984-46F7-B291-AAEF767E9956}"/>
              </a:ext>
            </a:extLst>
          </p:cNvPr>
          <p:cNvSpPr/>
          <p:nvPr/>
        </p:nvSpPr>
        <p:spPr>
          <a:xfrm>
            <a:off x="2538676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B451D552-767D-4CCA-B49A-6FCED64F4811}"/>
              </a:ext>
            </a:extLst>
          </p:cNvPr>
          <p:cNvGrpSpPr/>
          <p:nvPr/>
        </p:nvGrpSpPr>
        <p:grpSpPr>
          <a:xfrm>
            <a:off x="1605997" y="5021220"/>
            <a:ext cx="1243572" cy="310893"/>
            <a:chOff x="4995149" y="4962497"/>
            <a:chExt cx="1243572" cy="310893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9A18787-A7FA-4840-B5C9-84416F5C0EC1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F9E7EB9-6EB3-48B8-BD26-B43AE54B5954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DEEDC75-1655-426C-849E-5EE630148D48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496917B-9D18-431D-861C-B2F612500923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E2751C58-CD73-4B56-BD22-E51EEE198CD7}"/>
              </a:ext>
            </a:extLst>
          </p:cNvPr>
          <p:cNvGrpSpPr/>
          <p:nvPr/>
        </p:nvGrpSpPr>
        <p:grpSpPr>
          <a:xfrm>
            <a:off x="1605997" y="5325653"/>
            <a:ext cx="1243572" cy="310893"/>
            <a:chOff x="4995149" y="4962497"/>
            <a:chExt cx="1243572" cy="310893"/>
          </a:xfrm>
        </p:grpSpPr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3E8F6E50-6718-4E7E-8890-3B5ECB88A475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1EC8EEE-DF93-4531-ADD2-71F914B6C6DC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05561720-C18C-45EF-BEA0-0DBFF9D349BC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3FB0BC70-5588-47A4-86CD-352B833E5ADC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D147F9D-6771-4F59-80CB-28155B50204A}"/>
              </a:ext>
            </a:extLst>
          </p:cNvPr>
          <p:cNvSpPr txBox="1"/>
          <p:nvPr/>
        </p:nvSpPr>
        <p:spPr>
          <a:xfrm>
            <a:off x="3401664" y="1409498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42292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222250" y="830883"/>
            <a:ext cx="7237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self.x.shape=(1,1,4,4),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FH=2, FW=2, self.stride=1, self.pad=0)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E926D86-6903-4001-90A2-8F74C0D43F77}"/>
              </a:ext>
            </a:extLst>
          </p:cNvPr>
          <p:cNvSpPr txBox="1"/>
          <p:nvPr/>
        </p:nvSpPr>
        <p:spPr>
          <a:xfrm>
            <a:off x="0" y="1830700"/>
            <a:ext cx="1145538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col2im(col, input_shape, filter_h, filter_w, stride=1, pad=0):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N, C, H, W = input_shape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col = col.reshape(N, out_h, out_w, C, filter_h, filter_w).transpose(0, 3, 4, 5,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img = np.zeros((N, C, H + 2*pad + stride - 1, W + 2*pad + stride - 1))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col[:, :, y, x, :, :]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img[:, :, pad:H + pad, pad:W + pad]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48035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E926D86-6903-4001-90A2-8F74C0D43F77}"/>
              </a:ext>
            </a:extLst>
          </p:cNvPr>
          <p:cNvSpPr txBox="1"/>
          <p:nvPr/>
        </p:nvSpPr>
        <p:spPr>
          <a:xfrm>
            <a:off x="222250" y="4411317"/>
            <a:ext cx="100623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</a:t>
            </a:r>
            <a:r>
              <a:rPr lang="en-US" altLang="ko-KR" sz="18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col[:, :, y, x, :, :]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8D77FF-B808-4B0B-A616-987255512ED5}"/>
              </a:ext>
            </a:extLst>
          </p:cNvPr>
          <p:cNvSpPr txBox="1"/>
          <p:nvPr/>
        </p:nvSpPr>
        <p:spPr>
          <a:xfrm>
            <a:off x="138360" y="1786082"/>
            <a:ext cx="99357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5DB3C6-74C4-4BD9-BB97-2F6FD93BC78A}"/>
              </a:ext>
            </a:extLst>
          </p:cNvPr>
          <p:cNvSpPr txBox="1"/>
          <p:nvPr/>
        </p:nvSpPr>
        <p:spPr>
          <a:xfrm>
            <a:off x="847288" y="135062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55E899-5963-45D8-B384-6E8BE1AA2AB3}"/>
              </a:ext>
            </a:extLst>
          </p:cNvPr>
          <p:cNvSpPr txBox="1"/>
          <p:nvPr/>
        </p:nvSpPr>
        <p:spPr>
          <a:xfrm>
            <a:off x="788565" y="371774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col2im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358384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43089343-740A-446E-A7F3-FA5F0323C9B0}"/>
              </a:ext>
            </a:extLst>
          </p:cNvPr>
          <p:cNvSpPr/>
          <p:nvPr/>
        </p:nvSpPr>
        <p:spPr>
          <a:xfrm>
            <a:off x="453169" y="1364681"/>
            <a:ext cx="1673890" cy="16034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4768CEB4-3535-4B33-BAE7-99033629D306}"/>
              </a:ext>
            </a:extLst>
          </p:cNvPr>
          <p:cNvSpPr/>
          <p:nvPr/>
        </p:nvSpPr>
        <p:spPr>
          <a:xfrm>
            <a:off x="503157" y="1409212"/>
            <a:ext cx="1581001" cy="151446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197BF38-9F21-41E0-B8D4-3F26FFA51AC8}"/>
              </a:ext>
            </a:extLst>
          </p:cNvPr>
          <p:cNvSpPr/>
          <p:nvPr/>
        </p:nvSpPr>
        <p:spPr>
          <a:xfrm>
            <a:off x="552819" y="34029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5E37FF0-FC2C-497F-9C8E-C3A6FC118513}"/>
              </a:ext>
            </a:extLst>
          </p:cNvPr>
          <p:cNvSpPr/>
          <p:nvPr/>
        </p:nvSpPr>
        <p:spPr>
          <a:xfrm>
            <a:off x="919198" y="34029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A5B9652-5BC3-480D-ACAD-5B18D4277F78}"/>
              </a:ext>
            </a:extLst>
          </p:cNvPr>
          <p:cNvSpPr/>
          <p:nvPr/>
        </p:nvSpPr>
        <p:spPr>
          <a:xfrm>
            <a:off x="1285578" y="34029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F73472F-6CF1-49FB-AF94-A48875A64C56}"/>
              </a:ext>
            </a:extLst>
          </p:cNvPr>
          <p:cNvSpPr/>
          <p:nvPr/>
        </p:nvSpPr>
        <p:spPr>
          <a:xfrm>
            <a:off x="1651957" y="3402998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2FBBC8AD-33F4-4762-AA41-4350F37D5D6F}"/>
              </a:ext>
            </a:extLst>
          </p:cNvPr>
          <p:cNvSpPr/>
          <p:nvPr/>
        </p:nvSpPr>
        <p:spPr>
          <a:xfrm>
            <a:off x="552819" y="376937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3DC5523-3F00-4B8B-8B2D-C06D35F4DF97}"/>
              </a:ext>
            </a:extLst>
          </p:cNvPr>
          <p:cNvSpPr/>
          <p:nvPr/>
        </p:nvSpPr>
        <p:spPr>
          <a:xfrm>
            <a:off x="919198" y="376937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93BE142-403B-46D2-AD6B-49B96EEDB3C8}"/>
              </a:ext>
            </a:extLst>
          </p:cNvPr>
          <p:cNvSpPr/>
          <p:nvPr/>
        </p:nvSpPr>
        <p:spPr>
          <a:xfrm>
            <a:off x="1285578" y="3769377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7B6B891-54CC-4516-B208-44093E56BE2B}"/>
              </a:ext>
            </a:extLst>
          </p:cNvPr>
          <p:cNvSpPr/>
          <p:nvPr/>
        </p:nvSpPr>
        <p:spPr>
          <a:xfrm>
            <a:off x="1651957" y="376937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806B631-1FAF-4241-876D-2D946D374042}"/>
              </a:ext>
            </a:extLst>
          </p:cNvPr>
          <p:cNvSpPr/>
          <p:nvPr/>
        </p:nvSpPr>
        <p:spPr>
          <a:xfrm>
            <a:off x="552819" y="413575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8A03810-4C37-4D0A-B5D2-AE1E7C90A49A}"/>
              </a:ext>
            </a:extLst>
          </p:cNvPr>
          <p:cNvSpPr/>
          <p:nvPr/>
        </p:nvSpPr>
        <p:spPr>
          <a:xfrm>
            <a:off x="919198" y="413575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A128DAE-A013-4778-8D08-C915D648C40D}"/>
              </a:ext>
            </a:extLst>
          </p:cNvPr>
          <p:cNvSpPr/>
          <p:nvPr/>
        </p:nvSpPr>
        <p:spPr>
          <a:xfrm>
            <a:off x="1285578" y="413575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883F6DB-42AB-4C1B-9A4E-26A0295DC930}"/>
              </a:ext>
            </a:extLst>
          </p:cNvPr>
          <p:cNvSpPr/>
          <p:nvPr/>
        </p:nvSpPr>
        <p:spPr>
          <a:xfrm>
            <a:off x="1651957" y="413575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75EB3D57-2D21-41E5-B26D-513836317AA8}"/>
              </a:ext>
            </a:extLst>
          </p:cNvPr>
          <p:cNvSpPr/>
          <p:nvPr/>
        </p:nvSpPr>
        <p:spPr>
          <a:xfrm>
            <a:off x="552819" y="450213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85ED2E8-9B08-4636-AA67-EE5ABB946C6C}"/>
              </a:ext>
            </a:extLst>
          </p:cNvPr>
          <p:cNvSpPr/>
          <p:nvPr/>
        </p:nvSpPr>
        <p:spPr>
          <a:xfrm>
            <a:off x="919198" y="4502136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72B00FDE-5039-4895-8AEA-14090D8C2FA6}"/>
              </a:ext>
            </a:extLst>
          </p:cNvPr>
          <p:cNvSpPr/>
          <p:nvPr/>
        </p:nvSpPr>
        <p:spPr>
          <a:xfrm>
            <a:off x="1285578" y="450213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0FD48B0-B8D0-4546-9AE2-1533C2D27EB0}"/>
              </a:ext>
            </a:extLst>
          </p:cNvPr>
          <p:cNvSpPr/>
          <p:nvPr/>
        </p:nvSpPr>
        <p:spPr>
          <a:xfrm>
            <a:off x="1651957" y="450213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2C18BB6-40E0-4AB4-8DE0-E8BEC61B8F1F}"/>
              </a:ext>
            </a:extLst>
          </p:cNvPr>
          <p:cNvSpPr/>
          <p:nvPr/>
        </p:nvSpPr>
        <p:spPr>
          <a:xfrm>
            <a:off x="552819" y="4868515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93FCC2B3-41C1-4460-8393-4C296671BAD0}"/>
              </a:ext>
            </a:extLst>
          </p:cNvPr>
          <p:cNvSpPr/>
          <p:nvPr/>
        </p:nvSpPr>
        <p:spPr>
          <a:xfrm>
            <a:off x="919198" y="486851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F31D3B40-6AB8-46AB-94B6-1CCDC0A575C8}"/>
              </a:ext>
            </a:extLst>
          </p:cNvPr>
          <p:cNvSpPr/>
          <p:nvPr/>
        </p:nvSpPr>
        <p:spPr>
          <a:xfrm>
            <a:off x="1285578" y="486851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0680D1F-50A6-49AD-BA2D-ABC1D5667BD7}"/>
              </a:ext>
            </a:extLst>
          </p:cNvPr>
          <p:cNvSpPr/>
          <p:nvPr/>
        </p:nvSpPr>
        <p:spPr>
          <a:xfrm>
            <a:off x="1651957" y="486851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05CF9DD-A17E-4DA7-B3CC-CC84C45DD6E0}"/>
              </a:ext>
            </a:extLst>
          </p:cNvPr>
          <p:cNvSpPr/>
          <p:nvPr/>
        </p:nvSpPr>
        <p:spPr>
          <a:xfrm>
            <a:off x="552819" y="523489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19D7FB7-2438-4B68-8D8D-15D5BC72F5FB}"/>
              </a:ext>
            </a:extLst>
          </p:cNvPr>
          <p:cNvSpPr/>
          <p:nvPr/>
        </p:nvSpPr>
        <p:spPr>
          <a:xfrm>
            <a:off x="919198" y="523489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691AD63-C435-4519-94F1-3CD2205F37BE}"/>
              </a:ext>
            </a:extLst>
          </p:cNvPr>
          <p:cNvSpPr/>
          <p:nvPr/>
        </p:nvSpPr>
        <p:spPr>
          <a:xfrm>
            <a:off x="1285578" y="523489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45CE768-9BF3-4FA3-A71E-35F4F5B7C090}"/>
              </a:ext>
            </a:extLst>
          </p:cNvPr>
          <p:cNvSpPr/>
          <p:nvPr/>
        </p:nvSpPr>
        <p:spPr>
          <a:xfrm>
            <a:off x="1651957" y="523489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91437DC-6FFC-4515-953B-B0EEFABB5AAD}"/>
              </a:ext>
            </a:extLst>
          </p:cNvPr>
          <p:cNvSpPr/>
          <p:nvPr/>
        </p:nvSpPr>
        <p:spPr>
          <a:xfrm>
            <a:off x="552819" y="560127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0FF2E4CC-BAA2-44A7-B0D4-4FAC55497696}"/>
              </a:ext>
            </a:extLst>
          </p:cNvPr>
          <p:cNvSpPr/>
          <p:nvPr/>
        </p:nvSpPr>
        <p:spPr>
          <a:xfrm>
            <a:off x="919198" y="560127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B4E510C-0BEF-467A-9385-D52C30094F8C}"/>
              </a:ext>
            </a:extLst>
          </p:cNvPr>
          <p:cNvSpPr/>
          <p:nvPr/>
        </p:nvSpPr>
        <p:spPr>
          <a:xfrm>
            <a:off x="1285578" y="560127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E21D015-2A57-4D60-BACC-ABD45799B0C3}"/>
              </a:ext>
            </a:extLst>
          </p:cNvPr>
          <p:cNvSpPr/>
          <p:nvPr/>
        </p:nvSpPr>
        <p:spPr>
          <a:xfrm>
            <a:off x="1651957" y="560127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FE9DBB7-7352-4306-964E-15F587F147A6}"/>
              </a:ext>
            </a:extLst>
          </p:cNvPr>
          <p:cNvSpPr/>
          <p:nvPr/>
        </p:nvSpPr>
        <p:spPr>
          <a:xfrm>
            <a:off x="552819" y="596765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71E031C-7F51-4D0E-BF28-0FDE9E237B50}"/>
              </a:ext>
            </a:extLst>
          </p:cNvPr>
          <p:cNvSpPr/>
          <p:nvPr/>
        </p:nvSpPr>
        <p:spPr>
          <a:xfrm>
            <a:off x="919198" y="596765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C69D62D8-4DC5-4341-8A86-D5F1206B2EE6}"/>
              </a:ext>
            </a:extLst>
          </p:cNvPr>
          <p:cNvSpPr/>
          <p:nvPr/>
        </p:nvSpPr>
        <p:spPr>
          <a:xfrm>
            <a:off x="1285578" y="596765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C0D8243-CE24-4965-8A20-39AA04CA5551}"/>
              </a:ext>
            </a:extLst>
          </p:cNvPr>
          <p:cNvSpPr/>
          <p:nvPr/>
        </p:nvSpPr>
        <p:spPr>
          <a:xfrm>
            <a:off x="1651957" y="596765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8008FC9C-B199-4A65-942B-290D83F87D00}"/>
              </a:ext>
            </a:extLst>
          </p:cNvPr>
          <p:cNvSpPr/>
          <p:nvPr/>
        </p:nvSpPr>
        <p:spPr>
          <a:xfrm>
            <a:off x="552819" y="63340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CA54C85-8F8F-4C43-A6E0-D5B18488E6C6}"/>
              </a:ext>
            </a:extLst>
          </p:cNvPr>
          <p:cNvSpPr/>
          <p:nvPr/>
        </p:nvSpPr>
        <p:spPr>
          <a:xfrm>
            <a:off x="919198" y="63340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827F727-9FBE-4507-A8F6-B0F82575D912}"/>
              </a:ext>
            </a:extLst>
          </p:cNvPr>
          <p:cNvSpPr/>
          <p:nvPr/>
        </p:nvSpPr>
        <p:spPr>
          <a:xfrm>
            <a:off x="1285578" y="63340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333283C-1017-4D32-BC52-A93B63D57D2E}"/>
              </a:ext>
            </a:extLst>
          </p:cNvPr>
          <p:cNvSpPr/>
          <p:nvPr/>
        </p:nvSpPr>
        <p:spPr>
          <a:xfrm>
            <a:off x="1651957" y="63340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DCCF8A3-9D93-4721-9DF1-270DE252C9EC}"/>
              </a:ext>
            </a:extLst>
          </p:cNvPr>
          <p:cNvSpPr/>
          <p:nvPr/>
        </p:nvSpPr>
        <p:spPr>
          <a:xfrm>
            <a:off x="564591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7B141D6-E31B-4A6A-A525-B1F39E722AE1}"/>
              </a:ext>
            </a:extLst>
          </p:cNvPr>
          <p:cNvSpPr/>
          <p:nvPr/>
        </p:nvSpPr>
        <p:spPr>
          <a:xfrm>
            <a:off x="930971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731CFB56-005B-4ECC-B092-FF82F534241B}"/>
              </a:ext>
            </a:extLst>
          </p:cNvPr>
          <p:cNvSpPr/>
          <p:nvPr/>
        </p:nvSpPr>
        <p:spPr>
          <a:xfrm>
            <a:off x="1297349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197976F-3055-4A12-BAD3-5C74CF4626C1}"/>
              </a:ext>
            </a:extLst>
          </p:cNvPr>
          <p:cNvSpPr/>
          <p:nvPr/>
        </p:nvSpPr>
        <p:spPr>
          <a:xfrm>
            <a:off x="1663728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60B4ECD8-088E-4A39-9012-2CDB444A683A}"/>
              </a:ext>
            </a:extLst>
          </p:cNvPr>
          <p:cNvSpPr/>
          <p:nvPr/>
        </p:nvSpPr>
        <p:spPr>
          <a:xfrm>
            <a:off x="564591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2C9D71DD-7A8C-4F6D-A6A8-544780D7776E}"/>
              </a:ext>
            </a:extLst>
          </p:cNvPr>
          <p:cNvSpPr/>
          <p:nvPr/>
        </p:nvSpPr>
        <p:spPr>
          <a:xfrm>
            <a:off x="930971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9F26DC14-A4C8-4F58-A5D4-E688A7BDC578}"/>
              </a:ext>
            </a:extLst>
          </p:cNvPr>
          <p:cNvSpPr/>
          <p:nvPr/>
        </p:nvSpPr>
        <p:spPr>
          <a:xfrm>
            <a:off x="1297349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DFC5AD29-4025-4984-A3D8-7C18E87B2F5E}"/>
              </a:ext>
            </a:extLst>
          </p:cNvPr>
          <p:cNvSpPr/>
          <p:nvPr/>
        </p:nvSpPr>
        <p:spPr>
          <a:xfrm>
            <a:off x="1663728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8178C3F-0CA3-486A-91D1-E3DEA7C3A1C2}"/>
              </a:ext>
            </a:extLst>
          </p:cNvPr>
          <p:cNvSpPr/>
          <p:nvPr/>
        </p:nvSpPr>
        <p:spPr>
          <a:xfrm>
            <a:off x="564591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33C4AF75-A940-4058-8B03-52832F362EEA}"/>
              </a:ext>
            </a:extLst>
          </p:cNvPr>
          <p:cNvSpPr/>
          <p:nvPr/>
        </p:nvSpPr>
        <p:spPr>
          <a:xfrm>
            <a:off x="930971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B2A5775-92ED-457E-B386-DAE1E8531E12}"/>
              </a:ext>
            </a:extLst>
          </p:cNvPr>
          <p:cNvSpPr/>
          <p:nvPr/>
        </p:nvSpPr>
        <p:spPr>
          <a:xfrm>
            <a:off x="1297349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9763E5AE-1D29-4449-9694-8ABAC4A8699C}"/>
              </a:ext>
            </a:extLst>
          </p:cNvPr>
          <p:cNvSpPr/>
          <p:nvPr/>
        </p:nvSpPr>
        <p:spPr>
          <a:xfrm>
            <a:off x="1663728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A9E308FF-3599-46AC-97C5-CEDAF870EB61}"/>
              </a:ext>
            </a:extLst>
          </p:cNvPr>
          <p:cNvSpPr/>
          <p:nvPr/>
        </p:nvSpPr>
        <p:spPr>
          <a:xfrm>
            <a:off x="564591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8844D3B5-F1BB-4B56-A1E1-6FD4203A65D6}"/>
              </a:ext>
            </a:extLst>
          </p:cNvPr>
          <p:cNvSpPr/>
          <p:nvPr/>
        </p:nvSpPr>
        <p:spPr>
          <a:xfrm>
            <a:off x="930971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05DB0F0D-B355-43C9-8166-203E8F9942DD}"/>
              </a:ext>
            </a:extLst>
          </p:cNvPr>
          <p:cNvSpPr/>
          <p:nvPr/>
        </p:nvSpPr>
        <p:spPr>
          <a:xfrm>
            <a:off x="1297349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E7F190BE-C9F5-45A8-B55D-25E6A0EA1373}"/>
              </a:ext>
            </a:extLst>
          </p:cNvPr>
          <p:cNvSpPr/>
          <p:nvPr/>
        </p:nvSpPr>
        <p:spPr>
          <a:xfrm>
            <a:off x="1663728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F2CAA5A-0353-4F51-BC0F-B19D417522F0}"/>
              </a:ext>
            </a:extLst>
          </p:cNvPr>
          <p:cNvSpPr txBox="1"/>
          <p:nvPr/>
        </p:nvSpPr>
        <p:spPr>
          <a:xfrm>
            <a:off x="976705" y="298144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9BC09174-8334-4235-A4FE-73527C64644A}"/>
              </a:ext>
            </a:extLst>
          </p:cNvPr>
          <p:cNvSpPr txBox="1"/>
          <p:nvPr/>
        </p:nvSpPr>
        <p:spPr>
          <a:xfrm>
            <a:off x="388797" y="81578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882F91C-9314-4A7A-B62C-49248591BA6C}"/>
              </a:ext>
            </a:extLst>
          </p:cNvPr>
          <p:cNvSpPr txBox="1"/>
          <p:nvPr/>
        </p:nvSpPr>
        <p:spPr>
          <a:xfrm>
            <a:off x="3113912" y="2304020"/>
            <a:ext cx="701319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0:3:1, 0:3:1]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0, 0,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0:3:1, 1:4:1]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0, 1,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1:4:1, 0:3:1]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1, 0,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1:4:1, 1:4:1]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1, 1, :, :]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308366-B03F-4440-8977-0D2CED9A0835}"/>
              </a:ext>
            </a:extLst>
          </p:cNvPr>
          <p:cNvSpPr txBox="1"/>
          <p:nvPr/>
        </p:nvSpPr>
        <p:spPr>
          <a:xfrm>
            <a:off x="3161981" y="821205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(9, 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41F357F7-2675-4968-BD07-D45AC75EACEF}"/>
              </a:ext>
            </a:extLst>
          </p:cNvPr>
          <p:cNvSpPr txBox="1"/>
          <p:nvPr/>
        </p:nvSpPr>
        <p:spPr>
          <a:xfrm>
            <a:off x="3161980" y="1153815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(1,3,3,1,2,2)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44D2D6B4-35EA-406A-9257-3A6CC0F46388}"/>
              </a:ext>
            </a:extLst>
          </p:cNvPr>
          <p:cNvSpPr txBox="1"/>
          <p:nvPr/>
        </p:nvSpPr>
        <p:spPr>
          <a:xfrm>
            <a:off x="3169463" y="1642689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(1,1,2,2,3,3)</a:t>
            </a: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D28103EF-DC8E-465C-B0D2-16D6DA06B8B0}"/>
              </a:ext>
            </a:extLst>
          </p:cNvPr>
          <p:cNvSpPr/>
          <p:nvPr/>
        </p:nvSpPr>
        <p:spPr>
          <a:xfrm>
            <a:off x="2442162" y="3617539"/>
            <a:ext cx="8942664" cy="19252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945A0AA6-91A6-4077-83A4-7DA98B218569}"/>
              </a:ext>
            </a:extLst>
          </p:cNvPr>
          <p:cNvSpPr/>
          <p:nvPr/>
        </p:nvSpPr>
        <p:spPr>
          <a:xfrm>
            <a:off x="2508447" y="3668442"/>
            <a:ext cx="8779670" cy="1796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0BCF5E68-BDDC-422D-89FF-A96D648BB294}"/>
              </a:ext>
            </a:extLst>
          </p:cNvPr>
          <p:cNvSpPr/>
          <p:nvPr/>
        </p:nvSpPr>
        <p:spPr>
          <a:xfrm>
            <a:off x="2574732" y="3705500"/>
            <a:ext cx="8640560" cy="848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B9F19D07-DB0C-4420-95F3-9359B9B7EED4}"/>
              </a:ext>
            </a:extLst>
          </p:cNvPr>
          <p:cNvSpPr/>
          <p:nvPr/>
        </p:nvSpPr>
        <p:spPr>
          <a:xfrm>
            <a:off x="2574732" y="4551063"/>
            <a:ext cx="8640560" cy="848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C2A8D545-0DA7-40E7-971F-22F018FC4C6A}"/>
              </a:ext>
            </a:extLst>
          </p:cNvPr>
          <p:cNvSpPr/>
          <p:nvPr/>
        </p:nvSpPr>
        <p:spPr>
          <a:xfrm>
            <a:off x="2647557" y="3764791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BB0F4845-C1AC-4CC5-92D1-9F04B619727C}"/>
              </a:ext>
            </a:extLst>
          </p:cNvPr>
          <p:cNvSpPr/>
          <p:nvPr/>
        </p:nvSpPr>
        <p:spPr>
          <a:xfrm>
            <a:off x="6913494" y="3764791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ECE5E99D-D7F5-4966-8C5F-760EF84610F9}"/>
              </a:ext>
            </a:extLst>
          </p:cNvPr>
          <p:cNvSpPr/>
          <p:nvPr/>
        </p:nvSpPr>
        <p:spPr>
          <a:xfrm>
            <a:off x="2720382" y="3819016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56FCF92B-0DD5-4E47-8CDC-197744D739BE}"/>
              </a:ext>
            </a:extLst>
          </p:cNvPr>
          <p:cNvSpPr/>
          <p:nvPr/>
        </p:nvSpPr>
        <p:spPr>
          <a:xfrm>
            <a:off x="4092755" y="3819016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A041E602-0EAE-4008-97C6-87A398C8E59F}"/>
              </a:ext>
            </a:extLst>
          </p:cNvPr>
          <p:cNvSpPr/>
          <p:nvPr/>
        </p:nvSpPr>
        <p:spPr>
          <a:xfrm>
            <a:off x="5465128" y="3819016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5BFF7686-ECA8-4704-BE12-4D15BD869228}"/>
              </a:ext>
            </a:extLst>
          </p:cNvPr>
          <p:cNvSpPr/>
          <p:nvPr/>
        </p:nvSpPr>
        <p:spPr>
          <a:xfrm>
            <a:off x="2793207" y="38699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285E9B27-92D3-4843-9F43-7E3D70CB876F}"/>
              </a:ext>
            </a:extLst>
          </p:cNvPr>
          <p:cNvSpPr/>
          <p:nvPr/>
        </p:nvSpPr>
        <p:spPr>
          <a:xfrm>
            <a:off x="3201563" y="38699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420BC69F-6372-4F48-9AB7-5CC8AF7E3AB9}"/>
              </a:ext>
            </a:extLst>
          </p:cNvPr>
          <p:cNvSpPr/>
          <p:nvPr/>
        </p:nvSpPr>
        <p:spPr>
          <a:xfrm>
            <a:off x="3609920" y="38699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0E2108C-16AE-406A-8E4A-78157D30654C}"/>
              </a:ext>
            </a:extLst>
          </p:cNvPr>
          <p:cNvSpPr/>
          <p:nvPr/>
        </p:nvSpPr>
        <p:spPr>
          <a:xfrm>
            <a:off x="4162411" y="386845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78457D88-ABB0-4380-8DBB-28F5C13EA546}"/>
              </a:ext>
            </a:extLst>
          </p:cNvPr>
          <p:cNvSpPr/>
          <p:nvPr/>
        </p:nvSpPr>
        <p:spPr>
          <a:xfrm>
            <a:off x="4570767" y="386845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DD7A2B75-F639-4953-86FF-2B98351470FB}"/>
              </a:ext>
            </a:extLst>
          </p:cNvPr>
          <p:cNvSpPr/>
          <p:nvPr/>
        </p:nvSpPr>
        <p:spPr>
          <a:xfrm>
            <a:off x="4979124" y="386845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8EBB0E54-5B1F-4E16-941F-A84C929A0A79}"/>
              </a:ext>
            </a:extLst>
          </p:cNvPr>
          <p:cNvSpPr/>
          <p:nvPr/>
        </p:nvSpPr>
        <p:spPr>
          <a:xfrm>
            <a:off x="5531615" y="3872943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44856FF1-87B0-4211-87A0-F5B0B0D913DD}"/>
              </a:ext>
            </a:extLst>
          </p:cNvPr>
          <p:cNvSpPr/>
          <p:nvPr/>
        </p:nvSpPr>
        <p:spPr>
          <a:xfrm>
            <a:off x="5939971" y="3872943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068F28E8-725C-40B4-A4BE-C5FC658F7FD0}"/>
              </a:ext>
            </a:extLst>
          </p:cNvPr>
          <p:cNvSpPr/>
          <p:nvPr/>
        </p:nvSpPr>
        <p:spPr>
          <a:xfrm>
            <a:off x="6348328" y="3872943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5386193A-C3C5-439D-AB00-415E88AFE28A}"/>
              </a:ext>
            </a:extLst>
          </p:cNvPr>
          <p:cNvSpPr/>
          <p:nvPr/>
        </p:nvSpPr>
        <p:spPr>
          <a:xfrm>
            <a:off x="6976813" y="3819283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A035CDBD-91E0-4FC6-9305-75292056C96F}"/>
              </a:ext>
            </a:extLst>
          </p:cNvPr>
          <p:cNvSpPr/>
          <p:nvPr/>
        </p:nvSpPr>
        <p:spPr>
          <a:xfrm>
            <a:off x="8349186" y="3819283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138C5E1D-8DED-4C21-8CEE-D05B5047056C}"/>
              </a:ext>
            </a:extLst>
          </p:cNvPr>
          <p:cNvSpPr/>
          <p:nvPr/>
        </p:nvSpPr>
        <p:spPr>
          <a:xfrm>
            <a:off x="9721559" y="3819283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6DD7F70C-6658-4FD5-BA13-FCC17A7ACCB4}"/>
              </a:ext>
            </a:extLst>
          </p:cNvPr>
          <p:cNvSpPr/>
          <p:nvPr/>
        </p:nvSpPr>
        <p:spPr>
          <a:xfrm>
            <a:off x="7049638" y="3870185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D9569E4A-6AB8-484E-AAB5-80F2E03D94DA}"/>
              </a:ext>
            </a:extLst>
          </p:cNvPr>
          <p:cNvSpPr/>
          <p:nvPr/>
        </p:nvSpPr>
        <p:spPr>
          <a:xfrm>
            <a:off x="7457994" y="3870185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2452486D-9043-4D62-A350-8142B357CE04}"/>
              </a:ext>
            </a:extLst>
          </p:cNvPr>
          <p:cNvSpPr/>
          <p:nvPr/>
        </p:nvSpPr>
        <p:spPr>
          <a:xfrm>
            <a:off x="7866351" y="3870185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BA87DA8-3110-4CD0-AD6D-9F3C703AA0E3}"/>
              </a:ext>
            </a:extLst>
          </p:cNvPr>
          <p:cNvSpPr/>
          <p:nvPr/>
        </p:nvSpPr>
        <p:spPr>
          <a:xfrm>
            <a:off x="8418842" y="38687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DF463B77-24D5-4E13-BF25-7F1682461604}"/>
              </a:ext>
            </a:extLst>
          </p:cNvPr>
          <p:cNvSpPr/>
          <p:nvPr/>
        </p:nvSpPr>
        <p:spPr>
          <a:xfrm>
            <a:off x="8827198" y="38687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A12F43D1-9418-49BF-A0D2-74860FD37946}"/>
              </a:ext>
            </a:extLst>
          </p:cNvPr>
          <p:cNvSpPr/>
          <p:nvPr/>
        </p:nvSpPr>
        <p:spPr>
          <a:xfrm>
            <a:off x="9235555" y="38687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9ED7B0A3-B9A1-4B14-8372-65F6F51252F8}"/>
              </a:ext>
            </a:extLst>
          </p:cNvPr>
          <p:cNvSpPr/>
          <p:nvPr/>
        </p:nvSpPr>
        <p:spPr>
          <a:xfrm>
            <a:off x="9788046" y="387321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2EE005E5-9B31-47EC-A058-D34FB3EC1D16}"/>
              </a:ext>
            </a:extLst>
          </p:cNvPr>
          <p:cNvSpPr/>
          <p:nvPr/>
        </p:nvSpPr>
        <p:spPr>
          <a:xfrm>
            <a:off x="10196403" y="387321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A8633CD8-15D2-4B1C-A0B5-3BB39D498E98}"/>
              </a:ext>
            </a:extLst>
          </p:cNvPr>
          <p:cNvSpPr/>
          <p:nvPr/>
        </p:nvSpPr>
        <p:spPr>
          <a:xfrm>
            <a:off x="10604759" y="387321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89059230-95C4-4E9A-9DC6-1A6D54474173}"/>
              </a:ext>
            </a:extLst>
          </p:cNvPr>
          <p:cNvSpPr/>
          <p:nvPr/>
        </p:nvSpPr>
        <p:spPr>
          <a:xfrm>
            <a:off x="2637541" y="4606046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35D5B244-BBA6-41B7-9570-625F7FAA8694}"/>
              </a:ext>
            </a:extLst>
          </p:cNvPr>
          <p:cNvSpPr/>
          <p:nvPr/>
        </p:nvSpPr>
        <p:spPr>
          <a:xfrm>
            <a:off x="6903478" y="4606046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C7FE23D1-CBBE-4B03-B719-F94EEE894F5D}"/>
              </a:ext>
            </a:extLst>
          </p:cNvPr>
          <p:cNvSpPr/>
          <p:nvPr/>
        </p:nvSpPr>
        <p:spPr>
          <a:xfrm>
            <a:off x="2710366" y="4660271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77EDCBAF-D07F-4A9B-A4D7-D104C6D09868}"/>
              </a:ext>
            </a:extLst>
          </p:cNvPr>
          <p:cNvSpPr/>
          <p:nvPr/>
        </p:nvSpPr>
        <p:spPr>
          <a:xfrm>
            <a:off x="4082739" y="4660271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24EB6964-5D62-4C15-B8D3-AB15ECC82BB6}"/>
              </a:ext>
            </a:extLst>
          </p:cNvPr>
          <p:cNvSpPr/>
          <p:nvPr/>
        </p:nvSpPr>
        <p:spPr>
          <a:xfrm>
            <a:off x="5455111" y="4660271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820BFEFB-EE61-458B-9849-9D61BFBA4ABB}"/>
              </a:ext>
            </a:extLst>
          </p:cNvPr>
          <p:cNvSpPr/>
          <p:nvPr/>
        </p:nvSpPr>
        <p:spPr>
          <a:xfrm>
            <a:off x="2783191" y="47111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B4D86999-05CB-4915-AC85-9BFB6547D056}"/>
              </a:ext>
            </a:extLst>
          </p:cNvPr>
          <p:cNvSpPr/>
          <p:nvPr/>
        </p:nvSpPr>
        <p:spPr>
          <a:xfrm>
            <a:off x="3191547" y="47111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54ADBDF2-84C0-456F-B4E8-969AA74C8123}"/>
              </a:ext>
            </a:extLst>
          </p:cNvPr>
          <p:cNvSpPr/>
          <p:nvPr/>
        </p:nvSpPr>
        <p:spPr>
          <a:xfrm>
            <a:off x="3599904" y="47111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4CBD9E8-AE3C-44EE-A13C-5AFF1B4675F3}"/>
              </a:ext>
            </a:extLst>
          </p:cNvPr>
          <p:cNvSpPr/>
          <p:nvPr/>
        </p:nvSpPr>
        <p:spPr>
          <a:xfrm>
            <a:off x="4152395" y="4709707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D22869C6-AAB2-4567-8F45-8620F82CB246}"/>
              </a:ext>
            </a:extLst>
          </p:cNvPr>
          <p:cNvSpPr/>
          <p:nvPr/>
        </p:nvSpPr>
        <p:spPr>
          <a:xfrm>
            <a:off x="4560751" y="4709707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78E310E1-6465-4B81-B838-0A609B44FEF5}"/>
              </a:ext>
            </a:extLst>
          </p:cNvPr>
          <p:cNvSpPr/>
          <p:nvPr/>
        </p:nvSpPr>
        <p:spPr>
          <a:xfrm>
            <a:off x="4969108" y="4709707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74C2CF3C-882D-4AD5-AD33-2A7A216C82EE}"/>
              </a:ext>
            </a:extLst>
          </p:cNvPr>
          <p:cNvSpPr/>
          <p:nvPr/>
        </p:nvSpPr>
        <p:spPr>
          <a:xfrm>
            <a:off x="5521599" y="471419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33F6EC46-6D40-47FC-B227-5677D21B7BA3}"/>
              </a:ext>
            </a:extLst>
          </p:cNvPr>
          <p:cNvSpPr/>
          <p:nvPr/>
        </p:nvSpPr>
        <p:spPr>
          <a:xfrm>
            <a:off x="5929955" y="471419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77222D58-740B-49F3-B556-FCB2F830EB57}"/>
              </a:ext>
            </a:extLst>
          </p:cNvPr>
          <p:cNvSpPr/>
          <p:nvPr/>
        </p:nvSpPr>
        <p:spPr>
          <a:xfrm>
            <a:off x="6338312" y="471419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0669DE9B-BE70-427B-A8D6-CD8F032FAB5F}"/>
              </a:ext>
            </a:extLst>
          </p:cNvPr>
          <p:cNvSpPr/>
          <p:nvPr/>
        </p:nvSpPr>
        <p:spPr>
          <a:xfrm>
            <a:off x="6966797" y="4660538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251F9F2B-6CEF-44E5-9B2F-764D2946B970}"/>
              </a:ext>
            </a:extLst>
          </p:cNvPr>
          <p:cNvSpPr/>
          <p:nvPr/>
        </p:nvSpPr>
        <p:spPr>
          <a:xfrm>
            <a:off x="8339170" y="4660538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90315216-255A-4D27-B6FC-624BB236C9A7}"/>
              </a:ext>
            </a:extLst>
          </p:cNvPr>
          <p:cNvSpPr/>
          <p:nvPr/>
        </p:nvSpPr>
        <p:spPr>
          <a:xfrm>
            <a:off x="9711542" y="4660538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B70A4DB7-4404-45C5-96BF-2AA83C7B5CDD}"/>
              </a:ext>
            </a:extLst>
          </p:cNvPr>
          <p:cNvSpPr/>
          <p:nvPr/>
        </p:nvSpPr>
        <p:spPr>
          <a:xfrm>
            <a:off x="7039622" y="471144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834A95B3-4E79-4908-9C1F-06996631A874}"/>
              </a:ext>
            </a:extLst>
          </p:cNvPr>
          <p:cNvSpPr/>
          <p:nvPr/>
        </p:nvSpPr>
        <p:spPr>
          <a:xfrm>
            <a:off x="7447978" y="471144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4EBF2014-1956-4E7C-922A-4636D74F18DD}"/>
              </a:ext>
            </a:extLst>
          </p:cNvPr>
          <p:cNvSpPr/>
          <p:nvPr/>
        </p:nvSpPr>
        <p:spPr>
          <a:xfrm>
            <a:off x="7856335" y="471144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755B7139-385F-4629-9121-A4511A082E11}"/>
              </a:ext>
            </a:extLst>
          </p:cNvPr>
          <p:cNvSpPr/>
          <p:nvPr/>
        </p:nvSpPr>
        <p:spPr>
          <a:xfrm>
            <a:off x="8408826" y="47099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A9D4D01F-3E34-47CA-B796-40672BE8FA17}"/>
              </a:ext>
            </a:extLst>
          </p:cNvPr>
          <p:cNvSpPr/>
          <p:nvPr/>
        </p:nvSpPr>
        <p:spPr>
          <a:xfrm>
            <a:off x="8817182" y="47099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CD5D6E86-37B8-4568-B75C-521992126F85}"/>
              </a:ext>
            </a:extLst>
          </p:cNvPr>
          <p:cNvSpPr/>
          <p:nvPr/>
        </p:nvSpPr>
        <p:spPr>
          <a:xfrm>
            <a:off x="9225539" y="47099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B354C811-A659-4576-9163-FBAC7496AF42}"/>
              </a:ext>
            </a:extLst>
          </p:cNvPr>
          <p:cNvSpPr/>
          <p:nvPr/>
        </p:nvSpPr>
        <p:spPr>
          <a:xfrm>
            <a:off x="9778030" y="471446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58A8333D-D1E7-45FB-949A-A44B63F2D7D8}"/>
              </a:ext>
            </a:extLst>
          </p:cNvPr>
          <p:cNvSpPr/>
          <p:nvPr/>
        </p:nvSpPr>
        <p:spPr>
          <a:xfrm>
            <a:off x="10186386" y="471446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C27400FC-FA8D-46D8-9C5B-628FE984FAF1}"/>
              </a:ext>
            </a:extLst>
          </p:cNvPr>
          <p:cNvSpPr/>
          <p:nvPr/>
        </p:nvSpPr>
        <p:spPr>
          <a:xfrm>
            <a:off x="10594743" y="471446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6" name="TextBox 445">
            <a:extLst>
              <a:ext uri="{FF2B5EF4-FFF2-40B4-BE49-F238E27FC236}">
                <a16:creationId xmlns:a16="http://schemas.microsoft.com/office/drawing/2014/main" id="{FCFE6EBF-7980-4A9C-BEFE-9683BC01B6A4}"/>
              </a:ext>
            </a:extLst>
          </p:cNvPr>
          <p:cNvSpPr txBox="1"/>
          <p:nvPr/>
        </p:nvSpPr>
        <p:spPr>
          <a:xfrm>
            <a:off x="-2075877" y="1607450"/>
            <a:ext cx="27655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[[[[ 0.  2.  4.  3.]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[ 8. 20. 24. 14.]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[16. 36. 40. 22.]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[12. 26. 28. 15.]]]]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4E3803-3043-4A92-9B97-A2D0A5FAD02E}"/>
              </a:ext>
            </a:extLst>
          </p:cNvPr>
          <p:cNvSpPr/>
          <p:nvPr/>
        </p:nvSpPr>
        <p:spPr>
          <a:xfrm>
            <a:off x="5095218" y="1220508"/>
            <a:ext cx="950831" cy="337504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E52F0BF8-529E-4DF3-B389-20DD0A277194}"/>
              </a:ext>
            </a:extLst>
          </p:cNvPr>
          <p:cNvSpPr/>
          <p:nvPr/>
        </p:nvSpPr>
        <p:spPr>
          <a:xfrm>
            <a:off x="4418869" y="1704769"/>
            <a:ext cx="871308" cy="337504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A66D4CE-4177-4B5F-B083-2A2C070D46D1}"/>
              </a:ext>
            </a:extLst>
          </p:cNvPr>
          <p:cNvCxnSpPr>
            <a:stCxn id="2" idx="2"/>
          </p:cNvCxnSpPr>
          <p:nvPr/>
        </p:nvCxnSpPr>
        <p:spPr>
          <a:xfrm flipH="1">
            <a:off x="4834939" y="1558012"/>
            <a:ext cx="735695" cy="146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2797B90-1537-4ACC-87FF-27FB3C84F2A6}"/>
              </a:ext>
            </a:extLst>
          </p:cNvPr>
          <p:cNvSpPr/>
          <p:nvPr/>
        </p:nvSpPr>
        <p:spPr>
          <a:xfrm>
            <a:off x="4356958" y="1215895"/>
            <a:ext cx="638884" cy="337504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81A3346F-0B6D-433F-AF47-F2051BEEBDDE}"/>
              </a:ext>
            </a:extLst>
          </p:cNvPr>
          <p:cNvSpPr/>
          <p:nvPr/>
        </p:nvSpPr>
        <p:spPr>
          <a:xfrm>
            <a:off x="5424643" y="1700757"/>
            <a:ext cx="638884" cy="337504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7C74F67A-F08F-4108-9395-1F84B91707E1}"/>
              </a:ext>
            </a:extLst>
          </p:cNvPr>
          <p:cNvCxnSpPr>
            <a:cxnSpLocks/>
            <a:stCxn id="175" idx="2"/>
            <a:endCxn id="180" idx="0"/>
          </p:cNvCxnSpPr>
          <p:nvPr/>
        </p:nvCxnSpPr>
        <p:spPr>
          <a:xfrm>
            <a:off x="4676400" y="1553399"/>
            <a:ext cx="1067685" cy="147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C685A9C-1EC2-4373-9CD6-A4D55BD239BD}"/>
              </a:ext>
            </a:extLst>
          </p:cNvPr>
          <p:cNvSpPr/>
          <p:nvPr/>
        </p:nvSpPr>
        <p:spPr>
          <a:xfrm>
            <a:off x="6913494" y="708653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4888CDD6-BEDA-4B0B-9905-377A1C0DD988}"/>
              </a:ext>
            </a:extLst>
          </p:cNvPr>
          <p:cNvSpPr/>
          <p:nvPr/>
        </p:nvSpPr>
        <p:spPr>
          <a:xfrm>
            <a:off x="7278844" y="708653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309D6C3C-278F-4ED5-846F-A49D6B8E7266}"/>
              </a:ext>
            </a:extLst>
          </p:cNvPr>
          <p:cNvSpPr/>
          <p:nvPr/>
        </p:nvSpPr>
        <p:spPr>
          <a:xfrm>
            <a:off x="7644194" y="708653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AFED18D2-CB5B-4773-94C8-8DC26773CF80}"/>
              </a:ext>
            </a:extLst>
          </p:cNvPr>
          <p:cNvSpPr/>
          <p:nvPr/>
        </p:nvSpPr>
        <p:spPr>
          <a:xfrm>
            <a:off x="8009543" y="708653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3798BF11-347B-4D76-98CA-7CAEE459DAF3}"/>
              </a:ext>
            </a:extLst>
          </p:cNvPr>
          <p:cNvSpPr/>
          <p:nvPr/>
        </p:nvSpPr>
        <p:spPr>
          <a:xfrm>
            <a:off x="6913494" y="105893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D71EA88-FC7E-43D8-8D9F-8247A36E211C}"/>
              </a:ext>
            </a:extLst>
          </p:cNvPr>
          <p:cNvSpPr/>
          <p:nvPr/>
        </p:nvSpPr>
        <p:spPr>
          <a:xfrm>
            <a:off x="7278844" y="105893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4FB1E88A-8D2A-400E-9C03-FA7037319ECA}"/>
              </a:ext>
            </a:extLst>
          </p:cNvPr>
          <p:cNvSpPr/>
          <p:nvPr/>
        </p:nvSpPr>
        <p:spPr>
          <a:xfrm>
            <a:off x="7644194" y="105893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EDE7BF13-B411-4D6C-84B6-F1FC37F3D46F}"/>
              </a:ext>
            </a:extLst>
          </p:cNvPr>
          <p:cNvSpPr/>
          <p:nvPr/>
        </p:nvSpPr>
        <p:spPr>
          <a:xfrm>
            <a:off x="8009543" y="105893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A3E48870-A23D-4835-8774-BEDE455A9F77}"/>
              </a:ext>
            </a:extLst>
          </p:cNvPr>
          <p:cNvSpPr/>
          <p:nvPr/>
        </p:nvSpPr>
        <p:spPr>
          <a:xfrm>
            <a:off x="6913494" y="140921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1730177A-B048-4183-9EAB-FC6FD54F5988}"/>
              </a:ext>
            </a:extLst>
          </p:cNvPr>
          <p:cNvSpPr/>
          <p:nvPr/>
        </p:nvSpPr>
        <p:spPr>
          <a:xfrm>
            <a:off x="7278844" y="140921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E36BB337-AF69-4373-A5E3-26709D34222B}"/>
              </a:ext>
            </a:extLst>
          </p:cNvPr>
          <p:cNvSpPr/>
          <p:nvPr/>
        </p:nvSpPr>
        <p:spPr>
          <a:xfrm>
            <a:off x="7644194" y="140921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368654A-D575-44EB-A128-7AEF7BA9D587}"/>
              </a:ext>
            </a:extLst>
          </p:cNvPr>
          <p:cNvSpPr/>
          <p:nvPr/>
        </p:nvSpPr>
        <p:spPr>
          <a:xfrm>
            <a:off x="8009543" y="140921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A556614C-0325-495F-8339-3E6F25E72903}"/>
              </a:ext>
            </a:extLst>
          </p:cNvPr>
          <p:cNvSpPr/>
          <p:nvPr/>
        </p:nvSpPr>
        <p:spPr>
          <a:xfrm>
            <a:off x="6913494" y="1759491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86D1E69F-09F4-4D8D-8B7C-61FE478F38E6}"/>
              </a:ext>
            </a:extLst>
          </p:cNvPr>
          <p:cNvSpPr/>
          <p:nvPr/>
        </p:nvSpPr>
        <p:spPr>
          <a:xfrm>
            <a:off x="7278844" y="1759491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40F047F-A55F-49E9-9D81-D5DB96CAFB16}"/>
              </a:ext>
            </a:extLst>
          </p:cNvPr>
          <p:cNvSpPr/>
          <p:nvPr/>
        </p:nvSpPr>
        <p:spPr>
          <a:xfrm>
            <a:off x="7644194" y="1759491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FC55BB9-9794-4A4D-A68B-2C08EB022EF5}"/>
              </a:ext>
            </a:extLst>
          </p:cNvPr>
          <p:cNvSpPr/>
          <p:nvPr/>
        </p:nvSpPr>
        <p:spPr>
          <a:xfrm>
            <a:off x="8009543" y="1759491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CE6D0DFA-0191-4D7E-BA92-4845129FB4E1}"/>
              </a:ext>
            </a:extLst>
          </p:cNvPr>
          <p:cNvSpPr/>
          <p:nvPr/>
        </p:nvSpPr>
        <p:spPr>
          <a:xfrm>
            <a:off x="6917362" y="724270"/>
            <a:ext cx="1067608" cy="10578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40419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0" y="1106134"/>
            <a:ext cx="930254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col.reshape(-1, self.pool_h*self.pool_w)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arg_max = np.argmax(col,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C).transpose(0, 3,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self.arg_max = arg_max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955837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69850" y="997077"/>
            <a:ext cx="72763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503F57-3EB8-492F-A5B9-C3F00684F950}"/>
                  </a:ext>
                </a:extLst>
              </p:cNvPr>
              <p:cNvSpPr txBox="1"/>
              <p:nvPr/>
            </p:nvSpPr>
            <p:spPr>
              <a:xfrm>
                <a:off x="2170197" y="2556308"/>
                <a:ext cx="2571666" cy="691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503F57-3EB8-492F-A5B9-C3F00684F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97" y="2556308"/>
                <a:ext cx="2571666" cy="691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4536C-3B8B-4D60-80EE-1AEC9DF89E3D}"/>
                  </a:ext>
                </a:extLst>
              </p:cNvPr>
              <p:cNvSpPr txBox="1"/>
              <p:nvPr/>
            </p:nvSpPr>
            <p:spPr>
              <a:xfrm>
                <a:off x="2170197" y="3606810"/>
                <a:ext cx="2782685" cy="691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4536C-3B8B-4D60-80EE-1AEC9DF89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97" y="3606810"/>
                <a:ext cx="2782685" cy="691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72384478-58EC-47BB-BED7-3AAF4E32970E}"/>
              </a:ext>
            </a:extLst>
          </p:cNvPr>
          <p:cNvSpPr/>
          <p:nvPr/>
        </p:nvSpPr>
        <p:spPr>
          <a:xfrm>
            <a:off x="5699127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0FD99A-110F-4215-97C1-CCBD92126377}"/>
              </a:ext>
            </a:extLst>
          </p:cNvPr>
          <p:cNvSpPr/>
          <p:nvPr/>
        </p:nvSpPr>
        <p:spPr>
          <a:xfrm>
            <a:off x="6127998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0F94AE-A2AE-42DC-9C9D-1FE6B058EB94}"/>
              </a:ext>
            </a:extLst>
          </p:cNvPr>
          <p:cNvSpPr/>
          <p:nvPr/>
        </p:nvSpPr>
        <p:spPr>
          <a:xfrm>
            <a:off x="6556868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2C6876-98C1-47B3-BF74-43EB140135FA}"/>
              </a:ext>
            </a:extLst>
          </p:cNvPr>
          <p:cNvSpPr/>
          <p:nvPr/>
        </p:nvSpPr>
        <p:spPr>
          <a:xfrm>
            <a:off x="6985740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4D7B99-5224-454F-925B-8A53A413543E}"/>
              </a:ext>
            </a:extLst>
          </p:cNvPr>
          <p:cNvSpPr/>
          <p:nvPr/>
        </p:nvSpPr>
        <p:spPr>
          <a:xfrm>
            <a:off x="5699127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8FDB77-D298-4CCE-AD4C-8334278D7655}"/>
              </a:ext>
            </a:extLst>
          </p:cNvPr>
          <p:cNvSpPr/>
          <p:nvPr/>
        </p:nvSpPr>
        <p:spPr>
          <a:xfrm>
            <a:off x="6127998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908D60-4F48-4E69-9EF5-3D948C5BC3D1}"/>
              </a:ext>
            </a:extLst>
          </p:cNvPr>
          <p:cNvSpPr/>
          <p:nvPr/>
        </p:nvSpPr>
        <p:spPr>
          <a:xfrm>
            <a:off x="6556868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AC58C0-CC67-4F23-8E53-1F5CB4658E45}"/>
              </a:ext>
            </a:extLst>
          </p:cNvPr>
          <p:cNvSpPr/>
          <p:nvPr/>
        </p:nvSpPr>
        <p:spPr>
          <a:xfrm>
            <a:off x="6985740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9AD804-F3FE-4C19-B9D3-7C1A2168AED1}"/>
              </a:ext>
            </a:extLst>
          </p:cNvPr>
          <p:cNvSpPr/>
          <p:nvPr/>
        </p:nvSpPr>
        <p:spPr>
          <a:xfrm>
            <a:off x="5699127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7B38307-A175-472F-89E9-478083F30BCD}"/>
              </a:ext>
            </a:extLst>
          </p:cNvPr>
          <p:cNvSpPr/>
          <p:nvPr/>
        </p:nvSpPr>
        <p:spPr>
          <a:xfrm>
            <a:off x="6127998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501F0FB-FE2D-401D-A559-C0EB6B974943}"/>
              </a:ext>
            </a:extLst>
          </p:cNvPr>
          <p:cNvSpPr/>
          <p:nvPr/>
        </p:nvSpPr>
        <p:spPr>
          <a:xfrm>
            <a:off x="6556868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3498DCE-45BA-4F3C-8E22-A5F459245E1A}"/>
              </a:ext>
            </a:extLst>
          </p:cNvPr>
          <p:cNvSpPr/>
          <p:nvPr/>
        </p:nvSpPr>
        <p:spPr>
          <a:xfrm>
            <a:off x="6985740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7A96DF8-7D62-4553-91F4-36C09787323E}"/>
              </a:ext>
            </a:extLst>
          </p:cNvPr>
          <p:cNvSpPr/>
          <p:nvPr/>
        </p:nvSpPr>
        <p:spPr>
          <a:xfrm>
            <a:off x="5699127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8ED45A9-83D3-44CC-8512-905CA00F70D9}"/>
              </a:ext>
            </a:extLst>
          </p:cNvPr>
          <p:cNvSpPr/>
          <p:nvPr/>
        </p:nvSpPr>
        <p:spPr>
          <a:xfrm>
            <a:off x="6127998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400DAB8-617B-4825-8AAB-AF6F556A5952}"/>
              </a:ext>
            </a:extLst>
          </p:cNvPr>
          <p:cNvSpPr/>
          <p:nvPr/>
        </p:nvSpPr>
        <p:spPr>
          <a:xfrm>
            <a:off x="6556868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A3BFBA9-AE19-46B3-A31E-D2537F4649FA}"/>
              </a:ext>
            </a:extLst>
          </p:cNvPr>
          <p:cNvSpPr/>
          <p:nvPr/>
        </p:nvSpPr>
        <p:spPr>
          <a:xfrm>
            <a:off x="6985740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AA27C5-C1CC-4F72-9A84-7C5AACD1E4DE}"/>
              </a:ext>
            </a:extLst>
          </p:cNvPr>
          <p:cNvSpPr/>
          <p:nvPr/>
        </p:nvSpPr>
        <p:spPr>
          <a:xfrm>
            <a:off x="5721939" y="2789139"/>
            <a:ext cx="812116" cy="817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4C0E324-FB1C-4864-B313-F567CB335F54}"/>
              </a:ext>
            </a:extLst>
          </p:cNvPr>
          <p:cNvSpPr/>
          <p:nvPr/>
        </p:nvSpPr>
        <p:spPr>
          <a:xfrm>
            <a:off x="8531763" y="31913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21AA2F7-F2ED-43F2-8620-96679C9C66F9}"/>
              </a:ext>
            </a:extLst>
          </p:cNvPr>
          <p:cNvSpPr/>
          <p:nvPr/>
        </p:nvSpPr>
        <p:spPr>
          <a:xfrm>
            <a:off x="8960635" y="31913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F8FCCBF-0685-4B5C-9C81-A7FCBD85DA2E}"/>
              </a:ext>
            </a:extLst>
          </p:cNvPr>
          <p:cNvSpPr/>
          <p:nvPr/>
        </p:nvSpPr>
        <p:spPr>
          <a:xfrm>
            <a:off x="8531763" y="361349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4E9AC86-A57D-4DD8-89BF-C160EBBDA04B}"/>
              </a:ext>
            </a:extLst>
          </p:cNvPr>
          <p:cNvSpPr/>
          <p:nvPr/>
        </p:nvSpPr>
        <p:spPr>
          <a:xfrm>
            <a:off x="8960635" y="361349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1D874795-4602-4B4D-A224-E46B01591571}"/>
              </a:ext>
            </a:extLst>
          </p:cNvPr>
          <p:cNvSpPr/>
          <p:nvPr/>
        </p:nvSpPr>
        <p:spPr>
          <a:xfrm>
            <a:off x="7793372" y="3399057"/>
            <a:ext cx="536896" cy="42887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C8DA09-3466-419B-B6BB-5418E5181C41}"/>
              </a:ext>
            </a:extLst>
          </p:cNvPr>
          <p:cNvSpPr txBox="1"/>
          <p:nvPr/>
        </p:nvSpPr>
        <p:spPr>
          <a:xfrm>
            <a:off x="1103686" y="4912458"/>
            <a:ext cx="32239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[[[[ 7 11 13 15]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[ 3  4  2  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[ 1  2 15  9]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[ 1  8  3 10]]]]</a:t>
            </a:r>
          </a:p>
        </p:txBody>
      </p:sp>
    </p:spTree>
    <p:extLst>
      <p:ext uri="{BB962C8B-B14F-4D97-AF65-F5344CB8AC3E}">
        <p14:creationId xmlns:p14="http://schemas.microsoft.com/office/powerpoint/2010/main" val="1586905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531153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599812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531153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599812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531153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599812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531153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599812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기존 게이트 조합</a:t>
            </a:r>
          </a:p>
        </p:txBody>
      </p:sp>
      <p:sp>
        <p:nvSpPr>
          <p:cNvPr id="9" name="순서도: 지연 8">
            <a:extLst>
              <a:ext uri="{FF2B5EF4-FFF2-40B4-BE49-F238E27FC236}">
                <a16:creationId xmlns:a16="http://schemas.microsoft.com/office/drawing/2014/main" id="{CFDBFC6D-034D-4CAF-99A2-3A49B826732F}"/>
              </a:ext>
            </a:extLst>
          </p:cNvPr>
          <p:cNvSpPr/>
          <p:nvPr/>
        </p:nvSpPr>
        <p:spPr>
          <a:xfrm>
            <a:off x="877936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7150CF1-7A00-4430-86DF-E364A223E223}"/>
              </a:ext>
            </a:extLst>
          </p:cNvPr>
          <p:cNvCxnSpPr/>
          <p:nvPr/>
        </p:nvCxnSpPr>
        <p:spPr>
          <a:xfrm>
            <a:off x="583421" y="1348244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8A788C-2A2B-477A-872F-C588AE987F9B}"/>
              </a:ext>
            </a:extLst>
          </p:cNvPr>
          <p:cNvCxnSpPr/>
          <p:nvPr/>
        </p:nvCxnSpPr>
        <p:spPr>
          <a:xfrm>
            <a:off x="583421" y="1549253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E681F86-A781-4918-ABA2-1CF5CC744EC8}"/>
              </a:ext>
            </a:extLst>
          </p:cNvPr>
          <p:cNvCxnSpPr/>
          <p:nvPr/>
        </p:nvCxnSpPr>
        <p:spPr>
          <a:xfrm>
            <a:off x="1343551" y="144307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순서도: 지연 37">
            <a:extLst>
              <a:ext uri="{FF2B5EF4-FFF2-40B4-BE49-F238E27FC236}">
                <a16:creationId xmlns:a16="http://schemas.microsoft.com/office/drawing/2014/main" id="{009C4F3A-F883-4CDA-8F46-12BC7AC593E1}"/>
              </a:ext>
            </a:extLst>
          </p:cNvPr>
          <p:cNvSpPr/>
          <p:nvPr/>
        </p:nvSpPr>
        <p:spPr>
          <a:xfrm>
            <a:off x="2186272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3E8AE0F-1C63-4862-9C4C-D9ABD0834F0E}"/>
              </a:ext>
            </a:extLst>
          </p:cNvPr>
          <p:cNvCxnSpPr/>
          <p:nvPr/>
        </p:nvCxnSpPr>
        <p:spPr>
          <a:xfrm>
            <a:off x="3456896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6D14F8A-C1E6-4BFC-82BC-FDF4C69FD885}"/>
              </a:ext>
            </a:extLst>
          </p:cNvPr>
          <p:cNvCxnSpPr/>
          <p:nvPr/>
        </p:nvCxnSpPr>
        <p:spPr>
          <a:xfrm>
            <a:off x="3456896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1FD86D8-161A-4135-BE34-3210292FB22B}"/>
              </a:ext>
            </a:extLst>
          </p:cNvPr>
          <p:cNvCxnSpPr/>
          <p:nvPr/>
        </p:nvCxnSpPr>
        <p:spPr>
          <a:xfrm>
            <a:off x="4250842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060FDFF-FE84-488C-B0C9-6F33AFEC31AF}"/>
              </a:ext>
            </a:extLst>
          </p:cNvPr>
          <p:cNvSpPr/>
          <p:nvPr/>
        </p:nvSpPr>
        <p:spPr>
          <a:xfrm>
            <a:off x="2658753" y="138584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3E702E-928C-4437-A679-9FCABDD1289E}"/>
              </a:ext>
            </a:extLst>
          </p:cNvPr>
          <p:cNvSpPr txBox="1"/>
          <p:nvPr/>
        </p:nvSpPr>
        <p:spPr>
          <a:xfrm>
            <a:off x="730678" y="168896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5B93FF-73DC-415C-B472-0B55EF2CB309}"/>
              </a:ext>
            </a:extLst>
          </p:cNvPr>
          <p:cNvSpPr txBox="1"/>
          <p:nvPr/>
        </p:nvSpPr>
        <p:spPr>
          <a:xfrm>
            <a:off x="2031648" y="167671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순서도: 저장 데이터 16">
            <a:extLst>
              <a:ext uri="{FF2B5EF4-FFF2-40B4-BE49-F238E27FC236}">
                <a16:creationId xmlns:a16="http://schemas.microsoft.com/office/drawing/2014/main" id="{D2335346-CFA1-4CEC-962C-2C368C4DFB49}"/>
              </a:ext>
            </a:extLst>
          </p:cNvPr>
          <p:cNvSpPr/>
          <p:nvPr/>
        </p:nvSpPr>
        <p:spPr>
          <a:xfrm rot="10800000">
            <a:off x="3664985" y="1228288"/>
            <a:ext cx="585857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5226D9-A246-4863-ADE8-BBB6A34092AC}"/>
              </a:ext>
            </a:extLst>
          </p:cNvPr>
          <p:cNvSpPr txBox="1"/>
          <p:nvPr/>
        </p:nvSpPr>
        <p:spPr>
          <a:xfrm>
            <a:off x="3726339" y="166505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D2AF3BA-0345-46BD-81B6-E4B65B2E695B}"/>
              </a:ext>
            </a:extLst>
          </p:cNvPr>
          <p:cNvCxnSpPr/>
          <p:nvPr/>
        </p:nvCxnSpPr>
        <p:spPr>
          <a:xfrm>
            <a:off x="1891757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1400BCF-9A75-4CA5-A74D-D6CC3C6DF162}"/>
              </a:ext>
            </a:extLst>
          </p:cNvPr>
          <p:cNvCxnSpPr/>
          <p:nvPr/>
        </p:nvCxnSpPr>
        <p:spPr>
          <a:xfrm>
            <a:off x="1891757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AFDFB9C-929E-430A-8952-98D8152D974B}"/>
              </a:ext>
            </a:extLst>
          </p:cNvPr>
          <p:cNvCxnSpPr/>
          <p:nvPr/>
        </p:nvCxnSpPr>
        <p:spPr>
          <a:xfrm>
            <a:off x="2748729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/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/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/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blipFill>
                <a:blip r:embed="rId7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직사각형 59">
            <a:extLst>
              <a:ext uri="{FF2B5EF4-FFF2-40B4-BE49-F238E27FC236}">
                <a16:creationId xmlns:a16="http://schemas.microsoft.com/office/drawing/2014/main" id="{DA281B2C-F24B-413E-94E0-4A7BE8FD5846}"/>
              </a:ext>
            </a:extLst>
          </p:cNvPr>
          <p:cNvSpPr/>
          <p:nvPr/>
        </p:nvSpPr>
        <p:spPr>
          <a:xfrm>
            <a:off x="671066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03F412A-8FB4-4663-A4F0-F150E7365FB1}"/>
              </a:ext>
            </a:extLst>
          </p:cNvPr>
          <p:cNvSpPr/>
          <p:nvPr/>
        </p:nvSpPr>
        <p:spPr>
          <a:xfrm>
            <a:off x="739725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85259F2-D37E-48A8-B430-64727B84261D}"/>
              </a:ext>
            </a:extLst>
          </p:cNvPr>
          <p:cNvSpPr/>
          <p:nvPr/>
        </p:nvSpPr>
        <p:spPr>
          <a:xfrm>
            <a:off x="8083839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8650383-4D5F-4D41-8240-253806C3B5F1}"/>
              </a:ext>
            </a:extLst>
          </p:cNvPr>
          <p:cNvSpPr/>
          <p:nvPr/>
        </p:nvSpPr>
        <p:spPr>
          <a:xfrm>
            <a:off x="671066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D93587-0C71-4DFB-8718-F35BD4B5B434}"/>
              </a:ext>
            </a:extLst>
          </p:cNvPr>
          <p:cNvSpPr/>
          <p:nvPr/>
        </p:nvSpPr>
        <p:spPr>
          <a:xfrm>
            <a:off x="739725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0CABCF8-A131-4B66-B8D7-0447BC71D74D}"/>
              </a:ext>
            </a:extLst>
          </p:cNvPr>
          <p:cNvSpPr/>
          <p:nvPr/>
        </p:nvSpPr>
        <p:spPr>
          <a:xfrm>
            <a:off x="8083839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2369518-28FC-4359-805D-3C3E7B25EEB6}"/>
              </a:ext>
            </a:extLst>
          </p:cNvPr>
          <p:cNvSpPr/>
          <p:nvPr/>
        </p:nvSpPr>
        <p:spPr>
          <a:xfrm>
            <a:off x="671066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1C0167-5FDF-4463-8601-E3F4BA45EE11}"/>
              </a:ext>
            </a:extLst>
          </p:cNvPr>
          <p:cNvSpPr/>
          <p:nvPr/>
        </p:nvSpPr>
        <p:spPr>
          <a:xfrm>
            <a:off x="739725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89C5ED0-AABD-4502-A35B-0FDD454CC11C}"/>
              </a:ext>
            </a:extLst>
          </p:cNvPr>
          <p:cNvSpPr/>
          <p:nvPr/>
        </p:nvSpPr>
        <p:spPr>
          <a:xfrm>
            <a:off x="8083839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3E665B6-5E74-4746-BA0C-87FD8E9DA216}"/>
              </a:ext>
            </a:extLst>
          </p:cNvPr>
          <p:cNvSpPr/>
          <p:nvPr/>
        </p:nvSpPr>
        <p:spPr>
          <a:xfrm>
            <a:off x="671066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8A4D486-9C3F-437D-8CCA-1A12C9FAA7BF}"/>
              </a:ext>
            </a:extLst>
          </p:cNvPr>
          <p:cNvSpPr/>
          <p:nvPr/>
        </p:nvSpPr>
        <p:spPr>
          <a:xfrm>
            <a:off x="739725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C3C6801-CB5E-48A1-B847-0AF627EDF417}"/>
              </a:ext>
            </a:extLst>
          </p:cNvPr>
          <p:cNvSpPr/>
          <p:nvPr/>
        </p:nvSpPr>
        <p:spPr>
          <a:xfrm>
            <a:off x="8083839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1566033" y="3018032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2038514" y="3161618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74155" y="3117520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1271518" y="3318529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2128490" y="3216609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1334544" y="39263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74155" y="4127340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2067135" y="3612059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1542633" y="3812876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1603987" y="424964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2815703" y="3411240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3281318" y="3612058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543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blipFill>
                <a:blip r:embed="rId9"/>
                <a:stretch>
                  <a:fillRect l="-1046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1124782" y="4127340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987993" y="3024861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1332555" y="3877723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1276246" y="3272308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81677" y="3374680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820833" y="3671928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F763019-5483-49EE-BB06-77E87BE22DA5}"/>
                  </a:ext>
                </a:extLst>
              </p:cNvPr>
              <p:cNvSpPr/>
              <p:nvPr/>
            </p:nvSpPr>
            <p:spPr>
              <a:xfrm>
                <a:off x="2264411" y="2916753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F763019-5483-49EE-BB06-77E87BE22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411" y="2916753"/>
                <a:ext cx="686589" cy="4917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0DA69C94-8AF6-4022-9706-CDE0A25A3A1B}"/>
                  </a:ext>
                </a:extLst>
              </p:cNvPr>
              <p:cNvSpPr/>
              <p:nvPr/>
            </p:nvSpPr>
            <p:spPr>
              <a:xfrm>
                <a:off x="2254359" y="3714056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0DA69C94-8AF6-4022-9706-CDE0A25A3A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359" y="3714056"/>
                <a:ext cx="686589" cy="4917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8FD63877-4897-472C-919C-83FF205EE015}"/>
                  </a:ext>
                </a:extLst>
              </p:cNvPr>
              <p:cNvSpPr/>
              <p:nvPr/>
            </p:nvSpPr>
            <p:spPr>
              <a:xfrm>
                <a:off x="3387032" y="332110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8FD63877-4897-472C-919C-83FF205EE0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032" y="3321100"/>
                <a:ext cx="686589" cy="491776"/>
              </a:xfrm>
              <a:prstGeom prst="rect">
                <a:avLst/>
              </a:prstGeom>
              <a:blipFill>
                <a:blip r:embed="rId12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B0E43DE-BCAB-48D5-B06E-543AA2EB3DF6}"/>
              </a:ext>
            </a:extLst>
          </p:cNvPr>
          <p:cNvCxnSpPr/>
          <p:nvPr/>
        </p:nvCxnSpPr>
        <p:spPr>
          <a:xfrm>
            <a:off x="1798840" y="2550253"/>
            <a:ext cx="0" cy="297809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8D253A8-77AD-490B-82F5-1CEB01E7BFA7}"/>
              </a:ext>
            </a:extLst>
          </p:cNvPr>
          <p:cNvCxnSpPr/>
          <p:nvPr/>
        </p:nvCxnSpPr>
        <p:spPr>
          <a:xfrm>
            <a:off x="3080396" y="2536373"/>
            <a:ext cx="0" cy="297809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30320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-541119" y="873980"/>
            <a:ext cx="103156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self.pool_h=2, self.pool_w=2, self.stride=2, self.pad=0)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0, 0, :, :] = img[:, :, 0:4:2, 0:4:2]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0, 1, :, :] = img[:, :, 0:4:2, 1:5:2]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1, 0, :, :] = img[:, :, 1:5:2, 0:4:2]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1, 1, :, :] = img[:, :, 1:5:2, 1:5:2]</a:t>
            </a: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F2D49C15-7279-4C9C-AEDB-0F4537F9FB0F}"/>
              </a:ext>
            </a:extLst>
          </p:cNvPr>
          <p:cNvSpPr txBox="1"/>
          <p:nvPr/>
        </p:nvSpPr>
        <p:spPr>
          <a:xfrm>
            <a:off x="3162650" y="342900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701C451E-2B2F-4718-AA27-34E0D99516F0}"/>
              </a:ext>
            </a:extLst>
          </p:cNvPr>
          <p:cNvSpPr/>
          <p:nvPr/>
        </p:nvSpPr>
        <p:spPr>
          <a:xfrm>
            <a:off x="2547985" y="3890665"/>
            <a:ext cx="8970807" cy="11998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직사각형 7180">
            <a:extLst>
              <a:ext uri="{FF2B5EF4-FFF2-40B4-BE49-F238E27FC236}">
                <a16:creationId xmlns:a16="http://schemas.microsoft.com/office/drawing/2014/main" id="{F229CB23-FB1B-4404-92E0-36613F09B2EE}"/>
              </a:ext>
            </a:extLst>
          </p:cNvPr>
          <p:cNvSpPr/>
          <p:nvPr/>
        </p:nvSpPr>
        <p:spPr>
          <a:xfrm>
            <a:off x="2633151" y="3970153"/>
            <a:ext cx="8794797" cy="1023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52D4B2E1-3A78-45DD-B298-FC9D3BAC1ACF}"/>
              </a:ext>
            </a:extLst>
          </p:cNvPr>
          <p:cNvSpPr/>
          <p:nvPr/>
        </p:nvSpPr>
        <p:spPr>
          <a:xfrm>
            <a:off x="2735323" y="4059993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646E4949-545F-40CA-90AA-78DBCE7E94CD}"/>
              </a:ext>
            </a:extLst>
          </p:cNvPr>
          <p:cNvSpPr/>
          <p:nvPr/>
        </p:nvSpPr>
        <p:spPr>
          <a:xfrm>
            <a:off x="7039052" y="4059993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DA7D5A3B-5CB3-499C-B0C4-F2EF2FFEE767}"/>
              </a:ext>
            </a:extLst>
          </p:cNvPr>
          <p:cNvSpPr/>
          <p:nvPr/>
        </p:nvSpPr>
        <p:spPr>
          <a:xfrm>
            <a:off x="2846951" y="414983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EA1BFF43-B7AF-4CD1-A744-F0B26B66D157}"/>
              </a:ext>
            </a:extLst>
          </p:cNvPr>
          <p:cNvSpPr/>
          <p:nvPr/>
        </p:nvSpPr>
        <p:spPr>
          <a:xfrm>
            <a:off x="4887187" y="414983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CA855137-7193-409D-9D4B-0761C97CF34B}"/>
              </a:ext>
            </a:extLst>
          </p:cNvPr>
          <p:cNvSpPr/>
          <p:nvPr/>
        </p:nvSpPr>
        <p:spPr>
          <a:xfrm>
            <a:off x="2926492" y="423499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4DE2E0FD-AC36-4252-8B98-EE3E1B3A5B18}"/>
              </a:ext>
            </a:extLst>
          </p:cNvPr>
          <p:cNvSpPr/>
          <p:nvPr/>
        </p:nvSpPr>
        <p:spPr>
          <a:xfrm>
            <a:off x="3867475" y="423499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26A3DECA-1160-4E63-AFE9-CABAF6185D33}"/>
              </a:ext>
            </a:extLst>
          </p:cNvPr>
          <p:cNvSpPr/>
          <p:nvPr/>
        </p:nvSpPr>
        <p:spPr>
          <a:xfrm>
            <a:off x="3001825" y="43031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A9340847-8128-42D7-8196-02DB729037B1}"/>
              </a:ext>
            </a:extLst>
          </p:cNvPr>
          <p:cNvSpPr/>
          <p:nvPr/>
        </p:nvSpPr>
        <p:spPr>
          <a:xfrm>
            <a:off x="3393941" y="43031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9528F903-2049-4504-A696-87902FC20133}"/>
              </a:ext>
            </a:extLst>
          </p:cNvPr>
          <p:cNvSpPr/>
          <p:nvPr/>
        </p:nvSpPr>
        <p:spPr>
          <a:xfrm>
            <a:off x="3945376" y="430120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6DB80F1D-97CE-4B26-B374-FF6B9BD48CD9}"/>
              </a:ext>
            </a:extLst>
          </p:cNvPr>
          <p:cNvSpPr/>
          <p:nvPr/>
        </p:nvSpPr>
        <p:spPr>
          <a:xfrm>
            <a:off x="4337491" y="430120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44E4A8FC-0E37-4762-B352-B9D3B39B282D}"/>
              </a:ext>
            </a:extLst>
          </p:cNvPr>
          <p:cNvSpPr/>
          <p:nvPr/>
        </p:nvSpPr>
        <p:spPr>
          <a:xfrm>
            <a:off x="4946705" y="423307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7EEBC8AF-DB29-46BA-8A55-7299AF2A4567}"/>
              </a:ext>
            </a:extLst>
          </p:cNvPr>
          <p:cNvSpPr/>
          <p:nvPr/>
        </p:nvSpPr>
        <p:spPr>
          <a:xfrm>
            <a:off x="5887688" y="423307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6691133E-5C91-4025-A28C-A278AC377EA9}"/>
              </a:ext>
            </a:extLst>
          </p:cNvPr>
          <p:cNvSpPr/>
          <p:nvPr/>
        </p:nvSpPr>
        <p:spPr>
          <a:xfrm>
            <a:off x="5022039" y="430120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6BA7C472-B24C-4F2B-AFF9-BA73922ADB3F}"/>
              </a:ext>
            </a:extLst>
          </p:cNvPr>
          <p:cNvSpPr/>
          <p:nvPr/>
        </p:nvSpPr>
        <p:spPr>
          <a:xfrm>
            <a:off x="5414154" y="430120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4F73D557-7FB6-48F4-8C55-3BC740C9310B}"/>
              </a:ext>
            </a:extLst>
          </p:cNvPr>
          <p:cNvSpPr/>
          <p:nvPr/>
        </p:nvSpPr>
        <p:spPr>
          <a:xfrm>
            <a:off x="5965589" y="429928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0BF908CB-C5AA-4C44-A79E-CA9DA1B2F27C}"/>
              </a:ext>
            </a:extLst>
          </p:cNvPr>
          <p:cNvSpPr/>
          <p:nvPr/>
        </p:nvSpPr>
        <p:spPr>
          <a:xfrm>
            <a:off x="6357704" y="429928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18E2C1D-C059-4FDA-A3AC-E132C53E4DE3}"/>
              </a:ext>
            </a:extLst>
          </p:cNvPr>
          <p:cNvSpPr/>
          <p:nvPr/>
        </p:nvSpPr>
        <p:spPr>
          <a:xfrm>
            <a:off x="7150681" y="415734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966B2A7C-15FD-4AB7-B4E9-7BF7AC53E770}"/>
              </a:ext>
            </a:extLst>
          </p:cNvPr>
          <p:cNvSpPr/>
          <p:nvPr/>
        </p:nvSpPr>
        <p:spPr>
          <a:xfrm>
            <a:off x="9190917" y="415734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864B0DCE-20AD-4977-9D3A-7718CEFAEAD3}"/>
              </a:ext>
            </a:extLst>
          </p:cNvPr>
          <p:cNvSpPr/>
          <p:nvPr/>
        </p:nvSpPr>
        <p:spPr>
          <a:xfrm>
            <a:off x="7230222" y="424250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4038AE7E-6097-406A-8118-EF304CEDF2FF}"/>
              </a:ext>
            </a:extLst>
          </p:cNvPr>
          <p:cNvSpPr/>
          <p:nvPr/>
        </p:nvSpPr>
        <p:spPr>
          <a:xfrm>
            <a:off x="8171204" y="424250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895051F6-5F41-4957-9B0F-0C587DD84F14}"/>
              </a:ext>
            </a:extLst>
          </p:cNvPr>
          <p:cNvSpPr/>
          <p:nvPr/>
        </p:nvSpPr>
        <p:spPr>
          <a:xfrm>
            <a:off x="7305555" y="431064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5FB63A3-6CF5-4285-96AC-F65D100DEB08}"/>
              </a:ext>
            </a:extLst>
          </p:cNvPr>
          <p:cNvSpPr/>
          <p:nvPr/>
        </p:nvSpPr>
        <p:spPr>
          <a:xfrm>
            <a:off x="7697671" y="431064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E227265-0E9B-4B1C-84B1-B594C461909F}"/>
              </a:ext>
            </a:extLst>
          </p:cNvPr>
          <p:cNvSpPr/>
          <p:nvPr/>
        </p:nvSpPr>
        <p:spPr>
          <a:xfrm>
            <a:off x="8249106" y="43087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7ECF238-BBA1-47EA-86BC-214C25AB973E}"/>
              </a:ext>
            </a:extLst>
          </p:cNvPr>
          <p:cNvSpPr/>
          <p:nvPr/>
        </p:nvSpPr>
        <p:spPr>
          <a:xfrm>
            <a:off x="8641221" y="43087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C905B8-E654-41E7-A682-C541AD6AAD4A}"/>
              </a:ext>
            </a:extLst>
          </p:cNvPr>
          <p:cNvSpPr/>
          <p:nvPr/>
        </p:nvSpPr>
        <p:spPr>
          <a:xfrm>
            <a:off x="9250435" y="424058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3719C17-5EA9-462B-808A-E79C0D263558}"/>
              </a:ext>
            </a:extLst>
          </p:cNvPr>
          <p:cNvSpPr/>
          <p:nvPr/>
        </p:nvSpPr>
        <p:spPr>
          <a:xfrm>
            <a:off x="10191417" y="424058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FF429D2-8B0B-4EDA-830F-1DDFFE84D299}"/>
              </a:ext>
            </a:extLst>
          </p:cNvPr>
          <p:cNvSpPr/>
          <p:nvPr/>
        </p:nvSpPr>
        <p:spPr>
          <a:xfrm>
            <a:off x="9325768" y="43087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7FA742A-E488-4FF9-8542-A2D8E331044B}"/>
              </a:ext>
            </a:extLst>
          </p:cNvPr>
          <p:cNvSpPr/>
          <p:nvPr/>
        </p:nvSpPr>
        <p:spPr>
          <a:xfrm>
            <a:off x="9717884" y="43087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12BECF7-6697-4A1E-B214-C62056042539}"/>
              </a:ext>
            </a:extLst>
          </p:cNvPr>
          <p:cNvSpPr/>
          <p:nvPr/>
        </p:nvSpPr>
        <p:spPr>
          <a:xfrm>
            <a:off x="10269319" y="430679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DDEB0F7-72D4-4F46-8C15-10B4636902F5}"/>
              </a:ext>
            </a:extLst>
          </p:cNvPr>
          <p:cNvSpPr/>
          <p:nvPr/>
        </p:nvSpPr>
        <p:spPr>
          <a:xfrm>
            <a:off x="10661434" y="430679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716D50E-06FA-4D47-9F9B-95233DD1A13E}"/>
              </a:ext>
            </a:extLst>
          </p:cNvPr>
          <p:cNvSpPr/>
          <p:nvPr/>
        </p:nvSpPr>
        <p:spPr>
          <a:xfrm>
            <a:off x="360468" y="372252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9708157-A8AF-4DF5-85F2-109B8A643C57}"/>
              </a:ext>
            </a:extLst>
          </p:cNvPr>
          <p:cNvSpPr/>
          <p:nvPr/>
        </p:nvSpPr>
        <p:spPr>
          <a:xfrm>
            <a:off x="789339" y="372252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25477AA-94BC-4F6C-9DFF-54A0E124E167}"/>
              </a:ext>
            </a:extLst>
          </p:cNvPr>
          <p:cNvSpPr/>
          <p:nvPr/>
        </p:nvSpPr>
        <p:spPr>
          <a:xfrm>
            <a:off x="1218209" y="372252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B0A8ADF-BB4E-4001-BCBE-5C2C13315ADA}"/>
              </a:ext>
            </a:extLst>
          </p:cNvPr>
          <p:cNvSpPr/>
          <p:nvPr/>
        </p:nvSpPr>
        <p:spPr>
          <a:xfrm>
            <a:off x="1647081" y="372252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9364386-7E2D-46B0-AC33-4C23A39FA463}"/>
              </a:ext>
            </a:extLst>
          </p:cNvPr>
          <p:cNvSpPr/>
          <p:nvPr/>
        </p:nvSpPr>
        <p:spPr>
          <a:xfrm>
            <a:off x="360468" y="41447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B5EEFB3-BD68-4B4B-BF47-D8C80C168BEA}"/>
              </a:ext>
            </a:extLst>
          </p:cNvPr>
          <p:cNvSpPr/>
          <p:nvPr/>
        </p:nvSpPr>
        <p:spPr>
          <a:xfrm>
            <a:off x="789339" y="41447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2100547-1C31-433C-B57A-30BA97CA4B45}"/>
              </a:ext>
            </a:extLst>
          </p:cNvPr>
          <p:cNvSpPr/>
          <p:nvPr/>
        </p:nvSpPr>
        <p:spPr>
          <a:xfrm>
            <a:off x="1218209" y="41447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C101EE0-FCFD-4C26-99D6-A5120D6F96DD}"/>
              </a:ext>
            </a:extLst>
          </p:cNvPr>
          <p:cNvSpPr/>
          <p:nvPr/>
        </p:nvSpPr>
        <p:spPr>
          <a:xfrm>
            <a:off x="1647081" y="41447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7E323F-0592-4160-99D4-6B18C204DA6F}"/>
              </a:ext>
            </a:extLst>
          </p:cNvPr>
          <p:cNvSpPr/>
          <p:nvPr/>
        </p:nvSpPr>
        <p:spPr>
          <a:xfrm>
            <a:off x="360468" y="45669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79C3B58-D51D-42D9-958B-A8B263BF9824}"/>
              </a:ext>
            </a:extLst>
          </p:cNvPr>
          <p:cNvSpPr/>
          <p:nvPr/>
        </p:nvSpPr>
        <p:spPr>
          <a:xfrm>
            <a:off x="789339" y="4566903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19ACEA5-F769-4D9C-8F50-573D108D4B95}"/>
              </a:ext>
            </a:extLst>
          </p:cNvPr>
          <p:cNvSpPr/>
          <p:nvPr/>
        </p:nvSpPr>
        <p:spPr>
          <a:xfrm>
            <a:off x="1218209" y="45669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DA60187-87D0-41B8-9F16-25F28A0D6A9F}"/>
              </a:ext>
            </a:extLst>
          </p:cNvPr>
          <p:cNvSpPr/>
          <p:nvPr/>
        </p:nvSpPr>
        <p:spPr>
          <a:xfrm>
            <a:off x="1647081" y="4566903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11744E1-1246-4939-980F-52B1C3368EB2}"/>
              </a:ext>
            </a:extLst>
          </p:cNvPr>
          <p:cNvSpPr/>
          <p:nvPr/>
        </p:nvSpPr>
        <p:spPr>
          <a:xfrm>
            <a:off x="360468" y="498909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D425733-321D-4450-8666-13C2B3CBF517}"/>
              </a:ext>
            </a:extLst>
          </p:cNvPr>
          <p:cNvSpPr/>
          <p:nvPr/>
        </p:nvSpPr>
        <p:spPr>
          <a:xfrm>
            <a:off x="789339" y="498909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B90661B-8572-4B58-AED5-FED21F3DD413}"/>
              </a:ext>
            </a:extLst>
          </p:cNvPr>
          <p:cNvSpPr/>
          <p:nvPr/>
        </p:nvSpPr>
        <p:spPr>
          <a:xfrm>
            <a:off x="1218209" y="498909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11D4FE2-D343-466F-8889-1E5933B09D2D}"/>
              </a:ext>
            </a:extLst>
          </p:cNvPr>
          <p:cNvSpPr/>
          <p:nvPr/>
        </p:nvSpPr>
        <p:spPr>
          <a:xfrm>
            <a:off x="1647081" y="498909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7593552-F002-4696-8B77-5EDF04232104}"/>
              </a:ext>
            </a:extLst>
          </p:cNvPr>
          <p:cNvSpPr/>
          <p:nvPr/>
        </p:nvSpPr>
        <p:spPr>
          <a:xfrm>
            <a:off x="383280" y="3749231"/>
            <a:ext cx="1692672" cy="3954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4A3076F-DE57-4F99-BC2F-A8FCC6D8A300}"/>
              </a:ext>
            </a:extLst>
          </p:cNvPr>
          <p:cNvSpPr/>
          <p:nvPr/>
        </p:nvSpPr>
        <p:spPr>
          <a:xfrm>
            <a:off x="355216" y="4591764"/>
            <a:ext cx="1692672" cy="3954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E6B6968-826D-431C-BA9F-315F85524DC4}"/>
              </a:ext>
            </a:extLst>
          </p:cNvPr>
          <p:cNvSpPr/>
          <p:nvPr/>
        </p:nvSpPr>
        <p:spPr>
          <a:xfrm>
            <a:off x="790542" y="3749231"/>
            <a:ext cx="428871" cy="16903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CCC1918-DFAA-4721-A827-246EC5102B76}"/>
              </a:ext>
            </a:extLst>
          </p:cNvPr>
          <p:cNvSpPr/>
          <p:nvPr/>
        </p:nvSpPr>
        <p:spPr>
          <a:xfrm>
            <a:off x="1646518" y="3757748"/>
            <a:ext cx="428871" cy="16903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49516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-80786" y="1423351"/>
            <a:ext cx="9918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col = col.transpose(0, 4, 5, 1, 2, 3).reshape(N*out_h*out_w, -1)</a:t>
            </a: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F2D49C15-7279-4C9C-AEDB-0F4537F9FB0F}"/>
              </a:ext>
            </a:extLst>
          </p:cNvPr>
          <p:cNvSpPr txBox="1"/>
          <p:nvPr/>
        </p:nvSpPr>
        <p:spPr>
          <a:xfrm>
            <a:off x="521260" y="959462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AACA12-0ED1-49E7-826D-A6229B43A9D0}"/>
              </a:ext>
            </a:extLst>
          </p:cNvPr>
          <p:cNvSpPr txBox="1"/>
          <p:nvPr/>
        </p:nvSpPr>
        <p:spPr>
          <a:xfrm>
            <a:off x="521260" y="1824378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D295C9-17FB-429A-9D5E-13E22972BD78}"/>
              </a:ext>
            </a:extLst>
          </p:cNvPr>
          <p:cNvSpPr/>
          <p:nvPr/>
        </p:nvSpPr>
        <p:spPr>
          <a:xfrm>
            <a:off x="332748" y="4841167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2FC4B54-5700-49B1-8CA0-9E809BDC15E2}"/>
              </a:ext>
            </a:extLst>
          </p:cNvPr>
          <p:cNvSpPr/>
          <p:nvPr/>
        </p:nvSpPr>
        <p:spPr>
          <a:xfrm>
            <a:off x="424188" y="4926511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C665E7-7D1C-4D6D-97BA-823D6F3301C4}"/>
              </a:ext>
            </a:extLst>
          </p:cNvPr>
          <p:cNvSpPr/>
          <p:nvPr/>
        </p:nvSpPr>
        <p:spPr>
          <a:xfrm>
            <a:off x="5136396" y="4926511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070022A-3B7F-4C55-9BE8-F87A4EEBECA6}"/>
              </a:ext>
            </a:extLst>
          </p:cNvPr>
          <p:cNvSpPr/>
          <p:nvPr/>
        </p:nvSpPr>
        <p:spPr>
          <a:xfrm>
            <a:off x="515628" y="5024692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F9C6364-33BC-4FEA-8A72-764CCCEF1724}"/>
              </a:ext>
            </a:extLst>
          </p:cNvPr>
          <p:cNvSpPr/>
          <p:nvPr/>
        </p:nvSpPr>
        <p:spPr>
          <a:xfrm>
            <a:off x="2787177" y="5024692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1A444CE-025D-4BB4-A400-5488EC8E9643}"/>
              </a:ext>
            </a:extLst>
          </p:cNvPr>
          <p:cNvSpPr/>
          <p:nvPr/>
        </p:nvSpPr>
        <p:spPr>
          <a:xfrm>
            <a:off x="593298" y="5088236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660DC6F-54B4-4085-A3FA-D7F74A5EE553}"/>
              </a:ext>
            </a:extLst>
          </p:cNvPr>
          <p:cNvSpPr/>
          <p:nvPr/>
        </p:nvSpPr>
        <p:spPr>
          <a:xfrm>
            <a:off x="662127" y="517784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BE80DB9-144D-46AA-8B70-F954AC8055DC}"/>
              </a:ext>
            </a:extLst>
          </p:cNvPr>
          <p:cNvSpPr/>
          <p:nvPr/>
        </p:nvSpPr>
        <p:spPr>
          <a:xfrm>
            <a:off x="1654964" y="517784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5D9D51D-610D-4508-95A6-932E18CE5E83}"/>
              </a:ext>
            </a:extLst>
          </p:cNvPr>
          <p:cNvSpPr/>
          <p:nvPr/>
        </p:nvSpPr>
        <p:spPr>
          <a:xfrm>
            <a:off x="741612" y="526017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00F28E3-D893-43F5-98FC-59A1324C04B9}"/>
              </a:ext>
            </a:extLst>
          </p:cNvPr>
          <p:cNvSpPr/>
          <p:nvPr/>
        </p:nvSpPr>
        <p:spPr>
          <a:xfrm>
            <a:off x="1155335" y="526017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5592A15-7A6C-4748-839B-3BA6FB0E3D9D}"/>
              </a:ext>
            </a:extLst>
          </p:cNvPr>
          <p:cNvSpPr/>
          <p:nvPr/>
        </p:nvSpPr>
        <p:spPr>
          <a:xfrm>
            <a:off x="1737158" y="525785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4CE2E8-556A-435D-A24A-F3EC0D5F4AAB}"/>
              </a:ext>
            </a:extLst>
          </p:cNvPr>
          <p:cNvSpPr/>
          <p:nvPr/>
        </p:nvSpPr>
        <p:spPr>
          <a:xfrm>
            <a:off x="2150881" y="525785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09F4F85-CBFC-4101-B5AC-39A77D1300F1}"/>
              </a:ext>
            </a:extLst>
          </p:cNvPr>
          <p:cNvSpPr/>
          <p:nvPr/>
        </p:nvSpPr>
        <p:spPr>
          <a:xfrm>
            <a:off x="2877447" y="5099437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78744AD-F844-44C4-AFA4-6B6E3DDED014}"/>
              </a:ext>
            </a:extLst>
          </p:cNvPr>
          <p:cNvSpPr/>
          <p:nvPr/>
        </p:nvSpPr>
        <p:spPr>
          <a:xfrm>
            <a:off x="2946276" y="518904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2F6E4BA-57C5-41E7-AB12-FE9703755008}"/>
              </a:ext>
            </a:extLst>
          </p:cNvPr>
          <p:cNvSpPr/>
          <p:nvPr/>
        </p:nvSpPr>
        <p:spPr>
          <a:xfrm>
            <a:off x="3939113" y="518904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8E15A6B-8451-4664-975F-024ABB400DDB}"/>
              </a:ext>
            </a:extLst>
          </p:cNvPr>
          <p:cNvSpPr/>
          <p:nvPr/>
        </p:nvSpPr>
        <p:spPr>
          <a:xfrm>
            <a:off x="3025761" y="527137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3E95B5D-C1DE-4A30-B81F-A8B16A15913B}"/>
              </a:ext>
            </a:extLst>
          </p:cNvPr>
          <p:cNvSpPr/>
          <p:nvPr/>
        </p:nvSpPr>
        <p:spPr>
          <a:xfrm>
            <a:off x="3439484" y="527137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B0E6E9D-CF1B-49E8-895F-267DA73F41BA}"/>
              </a:ext>
            </a:extLst>
          </p:cNvPr>
          <p:cNvSpPr/>
          <p:nvPr/>
        </p:nvSpPr>
        <p:spPr>
          <a:xfrm>
            <a:off x="4021307" y="526905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BDCE351-ED0B-4F8D-9372-840E8002BC93}"/>
              </a:ext>
            </a:extLst>
          </p:cNvPr>
          <p:cNvSpPr/>
          <p:nvPr/>
        </p:nvSpPr>
        <p:spPr>
          <a:xfrm>
            <a:off x="4435030" y="526905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5E39F6C-4A38-44C8-8199-DE937D215CB5}"/>
              </a:ext>
            </a:extLst>
          </p:cNvPr>
          <p:cNvSpPr/>
          <p:nvPr/>
        </p:nvSpPr>
        <p:spPr>
          <a:xfrm>
            <a:off x="5232003" y="5023464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0752B28-D647-4A3E-A2DC-80B9A9857065}"/>
              </a:ext>
            </a:extLst>
          </p:cNvPr>
          <p:cNvSpPr/>
          <p:nvPr/>
        </p:nvSpPr>
        <p:spPr>
          <a:xfrm>
            <a:off x="7503552" y="5023464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C8CD359-DDC2-4DC9-A168-CDFFBF90A0A9}"/>
              </a:ext>
            </a:extLst>
          </p:cNvPr>
          <p:cNvSpPr/>
          <p:nvPr/>
        </p:nvSpPr>
        <p:spPr>
          <a:xfrm>
            <a:off x="5309673" y="5087008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172F7D-9343-4ADF-8B26-5DC8C1D739E3}"/>
              </a:ext>
            </a:extLst>
          </p:cNvPr>
          <p:cNvSpPr/>
          <p:nvPr/>
        </p:nvSpPr>
        <p:spPr>
          <a:xfrm>
            <a:off x="5378502" y="517661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F1B02B4-3166-4AA5-80B7-E5C49262D74B}"/>
              </a:ext>
            </a:extLst>
          </p:cNvPr>
          <p:cNvSpPr/>
          <p:nvPr/>
        </p:nvSpPr>
        <p:spPr>
          <a:xfrm>
            <a:off x="6371339" y="517661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706177E-831B-4478-A0B5-1FC53B65238D}"/>
              </a:ext>
            </a:extLst>
          </p:cNvPr>
          <p:cNvSpPr/>
          <p:nvPr/>
        </p:nvSpPr>
        <p:spPr>
          <a:xfrm>
            <a:off x="5457987" y="525895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DED6AF3-4136-4345-972F-DF18F1A781D5}"/>
              </a:ext>
            </a:extLst>
          </p:cNvPr>
          <p:cNvSpPr/>
          <p:nvPr/>
        </p:nvSpPr>
        <p:spPr>
          <a:xfrm>
            <a:off x="5871710" y="525895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507B344-6A3A-49FF-B6FE-348C3016E5D5}"/>
              </a:ext>
            </a:extLst>
          </p:cNvPr>
          <p:cNvSpPr/>
          <p:nvPr/>
        </p:nvSpPr>
        <p:spPr>
          <a:xfrm>
            <a:off x="6453533" y="525662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CAC110A-1874-4ECE-9B4D-80F7DC06DF1C}"/>
              </a:ext>
            </a:extLst>
          </p:cNvPr>
          <p:cNvSpPr/>
          <p:nvPr/>
        </p:nvSpPr>
        <p:spPr>
          <a:xfrm>
            <a:off x="6867256" y="525662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AD7ECB4-E43D-4A12-B623-C841D8023C4D}"/>
              </a:ext>
            </a:extLst>
          </p:cNvPr>
          <p:cNvSpPr/>
          <p:nvPr/>
        </p:nvSpPr>
        <p:spPr>
          <a:xfrm>
            <a:off x="7593822" y="5098209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0F52DFE-E3BB-499A-B51E-41DD8919BB9D}"/>
              </a:ext>
            </a:extLst>
          </p:cNvPr>
          <p:cNvSpPr/>
          <p:nvPr/>
        </p:nvSpPr>
        <p:spPr>
          <a:xfrm>
            <a:off x="7662651" y="5187816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86AF1E9-F975-4C94-BD2D-91F7A06D1FB4}"/>
              </a:ext>
            </a:extLst>
          </p:cNvPr>
          <p:cNvSpPr/>
          <p:nvPr/>
        </p:nvSpPr>
        <p:spPr>
          <a:xfrm>
            <a:off x="8655488" y="5187816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F3B0A9A-1C80-46F4-A20F-4435B640A0BE}"/>
              </a:ext>
            </a:extLst>
          </p:cNvPr>
          <p:cNvSpPr/>
          <p:nvPr/>
        </p:nvSpPr>
        <p:spPr>
          <a:xfrm>
            <a:off x="7742136" y="527015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0FD35D9-6D9E-41F9-944D-BD723AFF7703}"/>
              </a:ext>
            </a:extLst>
          </p:cNvPr>
          <p:cNvSpPr/>
          <p:nvPr/>
        </p:nvSpPr>
        <p:spPr>
          <a:xfrm>
            <a:off x="8155859" y="527015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3E40C47-98B1-4E87-9395-BCE89365D9A5}"/>
              </a:ext>
            </a:extLst>
          </p:cNvPr>
          <p:cNvSpPr/>
          <p:nvPr/>
        </p:nvSpPr>
        <p:spPr>
          <a:xfrm>
            <a:off x="8737682" y="526782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22C198A-25F9-480A-BE58-285A0FC697E0}"/>
              </a:ext>
            </a:extLst>
          </p:cNvPr>
          <p:cNvSpPr/>
          <p:nvPr/>
        </p:nvSpPr>
        <p:spPr>
          <a:xfrm>
            <a:off x="9151405" y="526782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DF268A-5685-458C-9995-9881570D3F7F}"/>
              </a:ext>
            </a:extLst>
          </p:cNvPr>
          <p:cNvSpPr/>
          <p:nvPr/>
        </p:nvSpPr>
        <p:spPr>
          <a:xfrm>
            <a:off x="10062381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D142901-73CE-4D22-983C-08E7356A3E78}"/>
              </a:ext>
            </a:extLst>
          </p:cNvPr>
          <p:cNvSpPr/>
          <p:nvPr/>
        </p:nvSpPr>
        <p:spPr>
          <a:xfrm>
            <a:off x="10474725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2C0B647-60F3-4C4A-85B4-C2E2EA2F58EC}"/>
              </a:ext>
            </a:extLst>
          </p:cNvPr>
          <p:cNvSpPr/>
          <p:nvPr/>
        </p:nvSpPr>
        <p:spPr>
          <a:xfrm>
            <a:off x="10887069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840FCC1-DE12-4AFE-A760-5B58FC52363D}"/>
              </a:ext>
            </a:extLst>
          </p:cNvPr>
          <p:cNvSpPr/>
          <p:nvPr/>
        </p:nvSpPr>
        <p:spPr>
          <a:xfrm>
            <a:off x="11299413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86FBE8-053F-4757-A650-A4B4D8CBE8F1}"/>
              </a:ext>
            </a:extLst>
          </p:cNvPr>
          <p:cNvSpPr/>
          <p:nvPr/>
        </p:nvSpPr>
        <p:spPr>
          <a:xfrm>
            <a:off x="10062381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A5C9B68-F793-4750-9919-5F3A87439C85}"/>
              </a:ext>
            </a:extLst>
          </p:cNvPr>
          <p:cNvSpPr/>
          <p:nvPr/>
        </p:nvSpPr>
        <p:spPr>
          <a:xfrm>
            <a:off x="10474725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D62C00A-295E-4EFF-BCBB-85C08645C43B}"/>
              </a:ext>
            </a:extLst>
          </p:cNvPr>
          <p:cNvSpPr/>
          <p:nvPr/>
        </p:nvSpPr>
        <p:spPr>
          <a:xfrm>
            <a:off x="10887069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F9112C7-0D4F-4D92-BCF6-6AC6D86B874E}"/>
              </a:ext>
            </a:extLst>
          </p:cNvPr>
          <p:cNvSpPr/>
          <p:nvPr/>
        </p:nvSpPr>
        <p:spPr>
          <a:xfrm>
            <a:off x="11299413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7B3B7C-02FD-4500-A340-A22B7C74249E}"/>
              </a:ext>
            </a:extLst>
          </p:cNvPr>
          <p:cNvSpPr/>
          <p:nvPr/>
        </p:nvSpPr>
        <p:spPr>
          <a:xfrm>
            <a:off x="10062381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7F84273-846B-49C8-B47E-3D7CE0695551}"/>
              </a:ext>
            </a:extLst>
          </p:cNvPr>
          <p:cNvSpPr/>
          <p:nvPr/>
        </p:nvSpPr>
        <p:spPr>
          <a:xfrm>
            <a:off x="10474725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9CAFCB2-95BF-4FE6-9140-C83F85FF3C55}"/>
              </a:ext>
            </a:extLst>
          </p:cNvPr>
          <p:cNvSpPr/>
          <p:nvPr/>
        </p:nvSpPr>
        <p:spPr>
          <a:xfrm>
            <a:off x="10887069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7C9539F-C684-48B1-9E4B-3D58E0491033}"/>
              </a:ext>
            </a:extLst>
          </p:cNvPr>
          <p:cNvSpPr/>
          <p:nvPr/>
        </p:nvSpPr>
        <p:spPr>
          <a:xfrm>
            <a:off x="11299413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0513E87-710D-4806-A4B2-36CE12602DD6}"/>
              </a:ext>
            </a:extLst>
          </p:cNvPr>
          <p:cNvSpPr/>
          <p:nvPr/>
        </p:nvSpPr>
        <p:spPr>
          <a:xfrm>
            <a:off x="10062381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DA0C66-A045-443C-8126-DE7D21B4096D}"/>
              </a:ext>
            </a:extLst>
          </p:cNvPr>
          <p:cNvSpPr/>
          <p:nvPr/>
        </p:nvSpPr>
        <p:spPr>
          <a:xfrm>
            <a:off x="10474725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AA6DE68-45BD-4A5A-8B55-CC31F837C169}"/>
              </a:ext>
            </a:extLst>
          </p:cNvPr>
          <p:cNvSpPr/>
          <p:nvPr/>
        </p:nvSpPr>
        <p:spPr>
          <a:xfrm>
            <a:off x="10887069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946DFA4-E517-4B54-B313-85C97C926866}"/>
              </a:ext>
            </a:extLst>
          </p:cNvPr>
          <p:cNvSpPr/>
          <p:nvPr/>
        </p:nvSpPr>
        <p:spPr>
          <a:xfrm>
            <a:off x="11299413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7DAC3AC-2B5D-40EE-9752-F13476D43B53}"/>
              </a:ext>
            </a:extLst>
          </p:cNvPr>
          <p:cNvSpPr txBox="1"/>
          <p:nvPr/>
        </p:nvSpPr>
        <p:spPr>
          <a:xfrm>
            <a:off x="1338199" y="250355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193C6EA-E3F1-44F9-A990-DC8586767016}"/>
              </a:ext>
            </a:extLst>
          </p:cNvPr>
          <p:cNvSpPr/>
          <p:nvPr/>
        </p:nvSpPr>
        <p:spPr>
          <a:xfrm>
            <a:off x="723534" y="2965215"/>
            <a:ext cx="8970807" cy="11998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B67E2B20-083F-421F-985D-3E16AC9698CB}"/>
              </a:ext>
            </a:extLst>
          </p:cNvPr>
          <p:cNvSpPr/>
          <p:nvPr/>
        </p:nvSpPr>
        <p:spPr>
          <a:xfrm>
            <a:off x="808700" y="3044703"/>
            <a:ext cx="8794797" cy="1023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C418C08-0AED-45E9-8840-CB2A15A22CB8}"/>
              </a:ext>
            </a:extLst>
          </p:cNvPr>
          <p:cNvSpPr/>
          <p:nvPr/>
        </p:nvSpPr>
        <p:spPr>
          <a:xfrm>
            <a:off x="910872" y="3134543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7FE684E-8EBB-4B6F-B024-50F18848692C}"/>
              </a:ext>
            </a:extLst>
          </p:cNvPr>
          <p:cNvSpPr/>
          <p:nvPr/>
        </p:nvSpPr>
        <p:spPr>
          <a:xfrm>
            <a:off x="5214601" y="3134543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03F7C26-0867-429B-B6F4-EE732ED978A6}"/>
              </a:ext>
            </a:extLst>
          </p:cNvPr>
          <p:cNvSpPr/>
          <p:nvPr/>
        </p:nvSpPr>
        <p:spPr>
          <a:xfrm>
            <a:off x="1022500" y="322438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E2B9A96-2A67-4F87-B6A2-52C7C2856652}"/>
              </a:ext>
            </a:extLst>
          </p:cNvPr>
          <p:cNvSpPr/>
          <p:nvPr/>
        </p:nvSpPr>
        <p:spPr>
          <a:xfrm>
            <a:off x="3062736" y="322438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ACFC6B60-097C-4E90-B6F0-4D46FDF80691}"/>
              </a:ext>
            </a:extLst>
          </p:cNvPr>
          <p:cNvSpPr/>
          <p:nvPr/>
        </p:nvSpPr>
        <p:spPr>
          <a:xfrm>
            <a:off x="1102041" y="330954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1D6FE2D-C17C-4B47-846E-04FE9FB0408B}"/>
              </a:ext>
            </a:extLst>
          </p:cNvPr>
          <p:cNvSpPr/>
          <p:nvPr/>
        </p:nvSpPr>
        <p:spPr>
          <a:xfrm>
            <a:off x="2043024" y="330954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33CE39D2-7CBA-4799-B960-0ED98C95322A}"/>
              </a:ext>
            </a:extLst>
          </p:cNvPr>
          <p:cNvSpPr/>
          <p:nvPr/>
        </p:nvSpPr>
        <p:spPr>
          <a:xfrm>
            <a:off x="1177374" y="337768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C46F995-45ED-46A8-B131-4B01BF3E565A}"/>
              </a:ext>
            </a:extLst>
          </p:cNvPr>
          <p:cNvSpPr/>
          <p:nvPr/>
        </p:nvSpPr>
        <p:spPr>
          <a:xfrm>
            <a:off x="1569490" y="337768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606843D-58AA-4BEA-94E1-CBFE6B27177A}"/>
              </a:ext>
            </a:extLst>
          </p:cNvPr>
          <p:cNvSpPr/>
          <p:nvPr/>
        </p:nvSpPr>
        <p:spPr>
          <a:xfrm>
            <a:off x="2120925" y="337575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EAB84FB-B3A4-47DA-A281-9B5479DD8120}"/>
              </a:ext>
            </a:extLst>
          </p:cNvPr>
          <p:cNvSpPr/>
          <p:nvPr/>
        </p:nvSpPr>
        <p:spPr>
          <a:xfrm>
            <a:off x="2513040" y="337575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A182947D-F59D-4266-8746-CED953FCD34D}"/>
              </a:ext>
            </a:extLst>
          </p:cNvPr>
          <p:cNvSpPr/>
          <p:nvPr/>
        </p:nvSpPr>
        <p:spPr>
          <a:xfrm>
            <a:off x="3122254" y="330762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1482326-890C-45D9-BD57-AD0FBBFA6CE8}"/>
              </a:ext>
            </a:extLst>
          </p:cNvPr>
          <p:cNvSpPr/>
          <p:nvPr/>
        </p:nvSpPr>
        <p:spPr>
          <a:xfrm>
            <a:off x="4063237" y="330762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82D0AC0-C8E2-48C1-91C6-D9C9D052EB3D}"/>
              </a:ext>
            </a:extLst>
          </p:cNvPr>
          <p:cNvSpPr/>
          <p:nvPr/>
        </p:nvSpPr>
        <p:spPr>
          <a:xfrm>
            <a:off x="3197588" y="337575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0C98A1A-1C64-4290-873F-31084CA7C4C2}"/>
              </a:ext>
            </a:extLst>
          </p:cNvPr>
          <p:cNvSpPr/>
          <p:nvPr/>
        </p:nvSpPr>
        <p:spPr>
          <a:xfrm>
            <a:off x="3589703" y="337575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D6FDFDEA-E993-4ABE-B3C6-AE973F581077}"/>
              </a:ext>
            </a:extLst>
          </p:cNvPr>
          <p:cNvSpPr/>
          <p:nvPr/>
        </p:nvSpPr>
        <p:spPr>
          <a:xfrm>
            <a:off x="4141138" y="337383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A2E8C93-D4A6-4893-9C03-21DA424C7E2D}"/>
              </a:ext>
            </a:extLst>
          </p:cNvPr>
          <p:cNvSpPr/>
          <p:nvPr/>
        </p:nvSpPr>
        <p:spPr>
          <a:xfrm>
            <a:off x="4533253" y="337383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CBBA05A0-7145-4EAE-840F-AA38408AF712}"/>
              </a:ext>
            </a:extLst>
          </p:cNvPr>
          <p:cNvSpPr/>
          <p:nvPr/>
        </p:nvSpPr>
        <p:spPr>
          <a:xfrm>
            <a:off x="5326230" y="323189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EDC4D4B-8210-4AD2-9E0D-AB4A1EB6F058}"/>
              </a:ext>
            </a:extLst>
          </p:cNvPr>
          <p:cNvSpPr/>
          <p:nvPr/>
        </p:nvSpPr>
        <p:spPr>
          <a:xfrm>
            <a:off x="7366466" y="323189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37C48705-0ECA-439D-8069-DED12AE55E3E}"/>
              </a:ext>
            </a:extLst>
          </p:cNvPr>
          <p:cNvSpPr/>
          <p:nvPr/>
        </p:nvSpPr>
        <p:spPr>
          <a:xfrm>
            <a:off x="5405771" y="331705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7AC08A4-D602-410C-91D9-22E03EA19ECC}"/>
              </a:ext>
            </a:extLst>
          </p:cNvPr>
          <p:cNvSpPr/>
          <p:nvPr/>
        </p:nvSpPr>
        <p:spPr>
          <a:xfrm>
            <a:off x="6346753" y="331705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D462CB28-7EA3-44FD-A882-670BA60F7AFF}"/>
              </a:ext>
            </a:extLst>
          </p:cNvPr>
          <p:cNvSpPr/>
          <p:nvPr/>
        </p:nvSpPr>
        <p:spPr>
          <a:xfrm>
            <a:off x="5481104" y="338519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FED329F-12B3-4C39-A181-627542934B2A}"/>
              </a:ext>
            </a:extLst>
          </p:cNvPr>
          <p:cNvSpPr/>
          <p:nvPr/>
        </p:nvSpPr>
        <p:spPr>
          <a:xfrm>
            <a:off x="5873220" y="338519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DC8D759-A653-4F23-BE91-614CDD2252CA}"/>
              </a:ext>
            </a:extLst>
          </p:cNvPr>
          <p:cNvSpPr/>
          <p:nvPr/>
        </p:nvSpPr>
        <p:spPr>
          <a:xfrm>
            <a:off x="6424655" y="338327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8B28450-3957-4E10-8D8D-A66EC225A868}"/>
              </a:ext>
            </a:extLst>
          </p:cNvPr>
          <p:cNvSpPr/>
          <p:nvPr/>
        </p:nvSpPr>
        <p:spPr>
          <a:xfrm>
            <a:off x="6816770" y="338327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1A91B8E-5247-4F55-91B2-86E1F80FBA37}"/>
              </a:ext>
            </a:extLst>
          </p:cNvPr>
          <p:cNvSpPr/>
          <p:nvPr/>
        </p:nvSpPr>
        <p:spPr>
          <a:xfrm>
            <a:off x="7425984" y="331513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B69FA487-3CFC-4AF3-87F9-CD8AB0298350}"/>
              </a:ext>
            </a:extLst>
          </p:cNvPr>
          <p:cNvSpPr/>
          <p:nvPr/>
        </p:nvSpPr>
        <p:spPr>
          <a:xfrm>
            <a:off x="8366966" y="331513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2A1AEC18-A8E9-4348-8F1E-3C1D7059BABC}"/>
              </a:ext>
            </a:extLst>
          </p:cNvPr>
          <p:cNvSpPr/>
          <p:nvPr/>
        </p:nvSpPr>
        <p:spPr>
          <a:xfrm>
            <a:off x="7501317" y="338327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49F1CA48-EC61-4E28-8DBB-3107DB749EC2}"/>
              </a:ext>
            </a:extLst>
          </p:cNvPr>
          <p:cNvSpPr/>
          <p:nvPr/>
        </p:nvSpPr>
        <p:spPr>
          <a:xfrm>
            <a:off x="7893433" y="338327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3F7975F0-7608-49DC-B2E9-BDBE16FF2443}"/>
              </a:ext>
            </a:extLst>
          </p:cNvPr>
          <p:cNvSpPr/>
          <p:nvPr/>
        </p:nvSpPr>
        <p:spPr>
          <a:xfrm>
            <a:off x="8444868" y="338134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FD1C709-5CD2-4853-B10D-F4C75A8841CF}"/>
              </a:ext>
            </a:extLst>
          </p:cNvPr>
          <p:cNvSpPr/>
          <p:nvPr/>
        </p:nvSpPr>
        <p:spPr>
          <a:xfrm>
            <a:off x="8836983" y="338134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51D04E2-87EA-4820-8677-C1D330D2089F}"/>
              </a:ext>
            </a:extLst>
          </p:cNvPr>
          <p:cNvSpPr txBox="1"/>
          <p:nvPr/>
        </p:nvSpPr>
        <p:spPr>
          <a:xfrm>
            <a:off x="1316238" y="4295302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29F2689-72C4-4F23-B3A4-B3EF913B9132}"/>
              </a:ext>
            </a:extLst>
          </p:cNvPr>
          <p:cNvSpPr/>
          <p:nvPr/>
        </p:nvSpPr>
        <p:spPr>
          <a:xfrm>
            <a:off x="-1242680" y="27224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D1DC61A-FBEF-4064-9421-32C3490EEFCC}"/>
              </a:ext>
            </a:extLst>
          </p:cNvPr>
          <p:cNvSpPr/>
          <p:nvPr/>
        </p:nvSpPr>
        <p:spPr>
          <a:xfrm>
            <a:off x="-813809" y="27224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58F850-629D-4220-BC8E-0943A39DA7BF}"/>
              </a:ext>
            </a:extLst>
          </p:cNvPr>
          <p:cNvSpPr/>
          <p:nvPr/>
        </p:nvSpPr>
        <p:spPr>
          <a:xfrm>
            <a:off x="-384939" y="27224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9B699F6-52FE-4A2A-9F1B-4454B098E0FB}"/>
              </a:ext>
            </a:extLst>
          </p:cNvPr>
          <p:cNvSpPr/>
          <p:nvPr/>
        </p:nvSpPr>
        <p:spPr>
          <a:xfrm>
            <a:off x="43933" y="27224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86528DFE-729D-4D7B-BEE3-440949D0CFEB}"/>
              </a:ext>
            </a:extLst>
          </p:cNvPr>
          <p:cNvSpPr/>
          <p:nvPr/>
        </p:nvSpPr>
        <p:spPr>
          <a:xfrm>
            <a:off x="-1242680" y="314466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AD054A34-1A3F-486D-99DE-CE57D3988856}"/>
              </a:ext>
            </a:extLst>
          </p:cNvPr>
          <p:cNvSpPr/>
          <p:nvPr/>
        </p:nvSpPr>
        <p:spPr>
          <a:xfrm>
            <a:off x="-813809" y="314466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CF65D8E-54B6-41F9-A39B-E98E5B0CD7C1}"/>
              </a:ext>
            </a:extLst>
          </p:cNvPr>
          <p:cNvSpPr/>
          <p:nvPr/>
        </p:nvSpPr>
        <p:spPr>
          <a:xfrm>
            <a:off x="-384939" y="314466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4D8CF056-3426-432A-8684-47A6366F55FF}"/>
              </a:ext>
            </a:extLst>
          </p:cNvPr>
          <p:cNvSpPr/>
          <p:nvPr/>
        </p:nvSpPr>
        <p:spPr>
          <a:xfrm>
            <a:off x="43933" y="314466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E3892CFE-B178-481C-B61D-F3D0DFC591FD}"/>
              </a:ext>
            </a:extLst>
          </p:cNvPr>
          <p:cNvSpPr/>
          <p:nvPr/>
        </p:nvSpPr>
        <p:spPr>
          <a:xfrm>
            <a:off x="-1242680" y="35668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0A1506CA-D906-4AAD-98F9-C986BE4CA17C}"/>
              </a:ext>
            </a:extLst>
          </p:cNvPr>
          <p:cNvSpPr/>
          <p:nvPr/>
        </p:nvSpPr>
        <p:spPr>
          <a:xfrm>
            <a:off x="-813809" y="35668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1ABD8A01-5FE8-4CEF-B5D9-68741E92D93C}"/>
              </a:ext>
            </a:extLst>
          </p:cNvPr>
          <p:cNvSpPr/>
          <p:nvPr/>
        </p:nvSpPr>
        <p:spPr>
          <a:xfrm>
            <a:off x="-384939" y="35668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21F5FBAB-C309-41FA-B1F6-110239D76A1E}"/>
              </a:ext>
            </a:extLst>
          </p:cNvPr>
          <p:cNvSpPr/>
          <p:nvPr/>
        </p:nvSpPr>
        <p:spPr>
          <a:xfrm>
            <a:off x="43933" y="35668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089EBAD-E8B3-4F4C-B37E-C16F18CCFB3B}"/>
              </a:ext>
            </a:extLst>
          </p:cNvPr>
          <p:cNvSpPr/>
          <p:nvPr/>
        </p:nvSpPr>
        <p:spPr>
          <a:xfrm>
            <a:off x="-1242680" y="39890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A8AC9321-6B2B-4CBB-969F-AAAEA1D38CFD}"/>
              </a:ext>
            </a:extLst>
          </p:cNvPr>
          <p:cNvSpPr/>
          <p:nvPr/>
        </p:nvSpPr>
        <p:spPr>
          <a:xfrm>
            <a:off x="-813809" y="39890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8492A2C-C4E6-40B3-9CA7-921DED9B8174}"/>
              </a:ext>
            </a:extLst>
          </p:cNvPr>
          <p:cNvSpPr/>
          <p:nvPr/>
        </p:nvSpPr>
        <p:spPr>
          <a:xfrm>
            <a:off x="-384939" y="39890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B77A833-BAA3-4DEC-BBD2-3805BC0E2C83}"/>
              </a:ext>
            </a:extLst>
          </p:cNvPr>
          <p:cNvSpPr/>
          <p:nvPr/>
        </p:nvSpPr>
        <p:spPr>
          <a:xfrm>
            <a:off x="43933" y="39890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E38703B-BE14-45CB-A4DE-2BDF6DFDDE86}"/>
              </a:ext>
            </a:extLst>
          </p:cNvPr>
          <p:cNvSpPr/>
          <p:nvPr/>
        </p:nvSpPr>
        <p:spPr>
          <a:xfrm>
            <a:off x="-1227520" y="2757524"/>
            <a:ext cx="812116" cy="817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AEBBD10-83A0-479B-88A7-DC3E467D718A}"/>
              </a:ext>
            </a:extLst>
          </p:cNvPr>
          <p:cNvSpPr txBox="1"/>
          <p:nvPr/>
        </p:nvSpPr>
        <p:spPr>
          <a:xfrm>
            <a:off x="9282658" y="1805437"/>
            <a:ext cx="23166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[[ 7. 11.  3.  4.]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[13. 15.  2.  3.]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[ 1.  2.  1.  8.]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 9.  3. 10.]]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14360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85074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arg_max = np.argmax(col, axis=1)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np.max(col, axis=1)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C).transpose(0,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DB2FC1A-7821-480E-8D0B-FBCB91BEDD82}"/>
              </a:ext>
            </a:extLst>
          </p:cNvPr>
          <p:cNvSpPr/>
          <p:nvPr/>
        </p:nvSpPr>
        <p:spPr>
          <a:xfrm>
            <a:off x="775768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5041EE7-86C5-4AF5-8792-6E787C0B551D}"/>
              </a:ext>
            </a:extLst>
          </p:cNvPr>
          <p:cNvSpPr/>
          <p:nvPr/>
        </p:nvSpPr>
        <p:spPr>
          <a:xfrm>
            <a:off x="1188112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8643BC9-EA3F-47E7-BCDE-5D55ABB9A3C7}"/>
              </a:ext>
            </a:extLst>
          </p:cNvPr>
          <p:cNvSpPr/>
          <p:nvPr/>
        </p:nvSpPr>
        <p:spPr>
          <a:xfrm>
            <a:off x="1600456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A4D7251-B92A-4BD1-ADD5-2E31D906C3B2}"/>
              </a:ext>
            </a:extLst>
          </p:cNvPr>
          <p:cNvSpPr/>
          <p:nvPr/>
        </p:nvSpPr>
        <p:spPr>
          <a:xfrm>
            <a:off x="2012800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69B533E-23AE-4644-84DD-A3B7377651FE}"/>
              </a:ext>
            </a:extLst>
          </p:cNvPr>
          <p:cNvSpPr/>
          <p:nvPr/>
        </p:nvSpPr>
        <p:spPr>
          <a:xfrm>
            <a:off x="363424" y="2992923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56EDBCB-8CEA-4F63-A94D-DEC8EFB7EA52}"/>
              </a:ext>
            </a:extLst>
          </p:cNvPr>
          <p:cNvSpPr/>
          <p:nvPr/>
        </p:nvSpPr>
        <p:spPr>
          <a:xfrm>
            <a:off x="363424" y="338894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DC42661-C7EA-4D00-AAB9-72A09F9AAA1E}"/>
              </a:ext>
            </a:extLst>
          </p:cNvPr>
          <p:cNvSpPr/>
          <p:nvPr/>
        </p:nvSpPr>
        <p:spPr>
          <a:xfrm>
            <a:off x="363424" y="3784975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601466D-8FC7-4584-96CB-38C1BB6EBFB8}"/>
              </a:ext>
            </a:extLst>
          </p:cNvPr>
          <p:cNvSpPr/>
          <p:nvPr/>
        </p:nvSpPr>
        <p:spPr>
          <a:xfrm>
            <a:off x="363424" y="418100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7C02A66-0EA7-495E-92B4-4964040677C4}"/>
              </a:ext>
            </a:extLst>
          </p:cNvPr>
          <p:cNvSpPr/>
          <p:nvPr/>
        </p:nvSpPr>
        <p:spPr>
          <a:xfrm>
            <a:off x="3329872" y="30092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7CF87E8-2C2D-46AD-AC6C-22A789969B31}"/>
              </a:ext>
            </a:extLst>
          </p:cNvPr>
          <p:cNvSpPr/>
          <p:nvPr/>
        </p:nvSpPr>
        <p:spPr>
          <a:xfrm>
            <a:off x="3742216" y="30092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90FB24D-2A05-49C2-9492-0120833999CE}"/>
              </a:ext>
            </a:extLst>
          </p:cNvPr>
          <p:cNvSpPr/>
          <p:nvPr/>
        </p:nvSpPr>
        <p:spPr>
          <a:xfrm>
            <a:off x="4154560" y="30085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8FDB3DA3-A3AC-406D-91E8-076BEB743D68}"/>
              </a:ext>
            </a:extLst>
          </p:cNvPr>
          <p:cNvSpPr/>
          <p:nvPr/>
        </p:nvSpPr>
        <p:spPr>
          <a:xfrm>
            <a:off x="4567630" y="30085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FB623DE-09AA-4C7E-8697-1DDB0A6C99D8}"/>
              </a:ext>
            </a:extLst>
          </p:cNvPr>
          <p:cNvSpPr txBox="1"/>
          <p:nvPr/>
        </p:nvSpPr>
        <p:spPr>
          <a:xfrm>
            <a:off x="3193115" y="2537412"/>
            <a:ext cx="2690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self.arg_max (4,) </a:t>
            </a:r>
            <a:endParaRPr lang="ko-KR" altLang="en-US" sz="2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ABCC048-F862-4A94-BA45-8B129A6CD2EB}"/>
              </a:ext>
            </a:extLst>
          </p:cNvPr>
          <p:cNvSpPr/>
          <p:nvPr/>
        </p:nvSpPr>
        <p:spPr>
          <a:xfrm>
            <a:off x="3329872" y="406625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9A7C85C-F0FB-465C-8A9E-DD2726C240D7}"/>
              </a:ext>
            </a:extLst>
          </p:cNvPr>
          <p:cNvSpPr/>
          <p:nvPr/>
        </p:nvSpPr>
        <p:spPr>
          <a:xfrm>
            <a:off x="3742216" y="406625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2574199-FF62-4F4B-9C2C-A180EE10738D}"/>
              </a:ext>
            </a:extLst>
          </p:cNvPr>
          <p:cNvSpPr/>
          <p:nvPr/>
        </p:nvSpPr>
        <p:spPr>
          <a:xfrm>
            <a:off x="4154560" y="40655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B64FD17-E1BE-4248-9069-D7AC02DD7C95}"/>
              </a:ext>
            </a:extLst>
          </p:cNvPr>
          <p:cNvSpPr/>
          <p:nvPr/>
        </p:nvSpPr>
        <p:spPr>
          <a:xfrm>
            <a:off x="4567630" y="40655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36B5EA0-BCCE-470F-B4EB-2E1465BC189E}"/>
              </a:ext>
            </a:extLst>
          </p:cNvPr>
          <p:cNvSpPr txBox="1"/>
          <p:nvPr/>
        </p:nvSpPr>
        <p:spPr>
          <a:xfrm>
            <a:off x="3193115" y="3594425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(4,) </a:t>
            </a:r>
            <a:endParaRPr lang="ko-KR" altLang="en-US" sz="2000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5883975" y="322930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6296319" y="322930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5883975" y="3625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6296319" y="3625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5813833" y="3165999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5736529" y="3111221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5471632" y="414002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372631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882062-17AC-4A30-9805-36143467B70D}"/>
              </a:ext>
            </a:extLst>
          </p:cNvPr>
          <p:cNvSpPr txBox="1"/>
          <p:nvPr/>
        </p:nvSpPr>
        <p:spPr>
          <a:xfrm>
            <a:off x="1055179" y="45607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2FD3CFA-C9F4-4D26-8787-04EEA7B17908}"/>
              </a:ext>
            </a:extLst>
          </p:cNvPr>
          <p:cNvSpPr/>
          <p:nvPr/>
        </p:nvSpPr>
        <p:spPr>
          <a:xfrm>
            <a:off x="747409" y="298372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B9F2976-52C8-4BCA-9FA5-E14A877207AE}"/>
              </a:ext>
            </a:extLst>
          </p:cNvPr>
          <p:cNvSpPr/>
          <p:nvPr/>
        </p:nvSpPr>
        <p:spPr>
          <a:xfrm>
            <a:off x="1159753" y="2983720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59B9DD6-A636-4469-8057-0162C58424E5}"/>
              </a:ext>
            </a:extLst>
          </p:cNvPr>
          <p:cNvSpPr/>
          <p:nvPr/>
        </p:nvSpPr>
        <p:spPr>
          <a:xfrm>
            <a:off x="1572097" y="298372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5CF0668-9FBD-4E59-BE33-398B295FFE3E}"/>
              </a:ext>
            </a:extLst>
          </p:cNvPr>
          <p:cNvSpPr/>
          <p:nvPr/>
        </p:nvSpPr>
        <p:spPr>
          <a:xfrm>
            <a:off x="1984441" y="298372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39BA7C6-350A-41C6-84DE-FC78C9C66224}"/>
              </a:ext>
            </a:extLst>
          </p:cNvPr>
          <p:cNvSpPr/>
          <p:nvPr/>
        </p:nvSpPr>
        <p:spPr>
          <a:xfrm>
            <a:off x="747409" y="337974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B63C2B7-EAED-4F4B-A884-9165EE915DEE}"/>
              </a:ext>
            </a:extLst>
          </p:cNvPr>
          <p:cNvSpPr/>
          <p:nvPr/>
        </p:nvSpPr>
        <p:spPr>
          <a:xfrm>
            <a:off x="1159753" y="3379746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1EE6277-C3FE-4E5A-A306-4B1290D7CC13}"/>
              </a:ext>
            </a:extLst>
          </p:cNvPr>
          <p:cNvSpPr/>
          <p:nvPr/>
        </p:nvSpPr>
        <p:spPr>
          <a:xfrm>
            <a:off x="1572097" y="337974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B93817C-4306-411C-9777-9EE9F88DD137}"/>
              </a:ext>
            </a:extLst>
          </p:cNvPr>
          <p:cNvSpPr/>
          <p:nvPr/>
        </p:nvSpPr>
        <p:spPr>
          <a:xfrm>
            <a:off x="1984441" y="337974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0A8CB8D-D552-495E-BB98-79AACE0602A2}"/>
              </a:ext>
            </a:extLst>
          </p:cNvPr>
          <p:cNvSpPr/>
          <p:nvPr/>
        </p:nvSpPr>
        <p:spPr>
          <a:xfrm>
            <a:off x="747409" y="37757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59EB932-F993-469C-AE52-05251AF7456F}"/>
              </a:ext>
            </a:extLst>
          </p:cNvPr>
          <p:cNvSpPr/>
          <p:nvPr/>
        </p:nvSpPr>
        <p:spPr>
          <a:xfrm>
            <a:off x="1159753" y="37757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82D7899-47C5-4991-B7FA-248C28E179B2}"/>
              </a:ext>
            </a:extLst>
          </p:cNvPr>
          <p:cNvSpPr/>
          <p:nvPr/>
        </p:nvSpPr>
        <p:spPr>
          <a:xfrm>
            <a:off x="1572097" y="37757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74EA7D9-FD04-47D7-947D-F2D0A7F59712}"/>
              </a:ext>
            </a:extLst>
          </p:cNvPr>
          <p:cNvSpPr/>
          <p:nvPr/>
        </p:nvSpPr>
        <p:spPr>
          <a:xfrm>
            <a:off x="1984441" y="3775772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5E8DDB1-C3E7-47D6-B45C-5ADBA494CC46}"/>
              </a:ext>
            </a:extLst>
          </p:cNvPr>
          <p:cNvSpPr/>
          <p:nvPr/>
        </p:nvSpPr>
        <p:spPr>
          <a:xfrm>
            <a:off x="747409" y="417179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ECEFED0-C87B-4C48-AAB7-8AE865C39D69}"/>
              </a:ext>
            </a:extLst>
          </p:cNvPr>
          <p:cNvSpPr/>
          <p:nvPr/>
        </p:nvSpPr>
        <p:spPr>
          <a:xfrm>
            <a:off x="1159753" y="417179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754A6D5-25A0-43F9-82D2-2E48A7CC8914}"/>
              </a:ext>
            </a:extLst>
          </p:cNvPr>
          <p:cNvSpPr/>
          <p:nvPr/>
        </p:nvSpPr>
        <p:spPr>
          <a:xfrm>
            <a:off x="1572097" y="417179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01051F8-EFDA-4E1E-AFBE-C726FF5C045E}"/>
              </a:ext>
            </a:extLst>
          </p:cNvPr>
          <p:cNvSpPr/>
          <p:nvPr/>
        </p:nvSpPr>
        <p:spPr>
          <a:xfrm>
            <a:off x="1984441" y="417179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D10534D-F417-4456-97C4-26B1ADC6E2CD}"/>
              </a:ext>
            </a:extLst>
          </p:cNvPr>
          <p:cNvSpPr/>
          <p:nvPr/>
        </p:nvSpPr>
        <p:spPr>
          <a:xfrm>
            <a:off x="7966263" y="275004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E8A28A9-4FED-4F14-804B-7E54A5245216}"/>
              </a:ext>
            </a:extLst>
          </p:cNvPr>
          <p:cNvSpPr/>
          <p:nvPr/>
        </p:nvSpPr>
        <p:spPr>
          <a:xfrm>
            <a:off x="8395134" y="2750046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C63C952-4E9E-4083-8348-601376B4F2E2}"/>
              </a:ext>
            </a:extLst>
          </p:cNvPr>
          <p:cNvSpPr/>
          <p:nvPr/>
        </p:nvSpPr>
        <p:spPr>
          <a:xfrm>
            <a:off x="8824004" y="275004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C7B3E40-E1E7-412F-896B-C9D3CDE484B1}"/>
              </a:ext>
            </a:extLst>
          </p:cNvPr>
          <p:cNvSpPr/>
          <p:nvPr/>
        </p:nvSpPr>
        <p:spPr>
          <a:xfrm>
            <a:off x="9252876" y="2750046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060E58A-47A8-4410-8715-9FC5117A430C}"/>
              </a:ext>
            </a:extLst>
          </p:cNvPr>
          <p:cNvSpPr/>
          <p:nvPr/>
        </p:nvSpPr>
        <p:spPr>
          <a:xfrm>
            <a:off x="7966263" y="317223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D5DE2C5-1D8F-49FE-ABD3-4D22602E2330}"/>
              </a:ext>
            </a:extLst>
          </p:cNvPr>
          <p:cNvSpPr/>
          <p:nvPr/>
        </p:nvSpPr>
        <p:spPr>
          <a:xfrm>
            <a:off x="8395134" y="317223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67F5CAF-E274-4E0F-84A2-82E44C34AD50}"/>
              </a:ext>
            </a:extLst>
          </p:cNvPr>
          <p:cNvSpPr/>
          <p:nvPr/>
        </p:nvSpPr>
        <p:spPr>
          <a:xfrm>
            <a:off x="8824004" y="317223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14AF41A-4A05-4484-9318-32CE9CB1FF18}"/>
              </a:ext>
            </a:extLst>
          </p:cNvPr>
          <p:cNvSpPr/>
          <p:nvPr/>
        </p:nvSpPr>
        <p:spPr>
          <a:xfrm>
            <a:off x="9252876" y="317223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1C65D9F-AAF3-48F6-AE0C-0BD8D981DB55}"/>
              </a:ext>
            </a:extLst>
          </p:cNvPr>
          <p:cNvSpPr/>
          <p:nvPr/>
        </p:nvSpPr>
        <p:spPr>
          <a:xfrm>
            <a:off x="7966263" y="359442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9BEA73D-0C0B-4399-9FD3-DE96D6F51311}"/>
              </a:ext>
            </a:extLst>
          </p:cNvPr>
          <p:cNvSpPr/>
          <p:nvPr/>
        </p:nvSpPr>
        <p:spPr>
          <a:xfrm>
            <a:off x="8395134" y="359442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253C969-04FE-4019-813D-8AF77A90069A}"/>
              </a:ext>
            </a:extLst>
          </p:cNvPr>
          <p:cNvSpPr/>
          <p:nvPr/>
        </p:nvSpPr>
        <p:spPr>
          <a:xfrm>
            <a:off x="8824004" y="3594425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A4B0108-051E-462D-BFAE-0EDCC41D8050}"/>
              </a:ext>
            </a:extLst>
          </p:cNvPr>
          <p:cNvSpPr/>
          <p:nvPr/>
        </p:nvSpPr>
        <p:spPr>
          <a:xfrm>
            <a:off x="9252876" y="359442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3239E09-B84E-418F-B8D9-11A43DB58DDA}"/>
              </a:ext>
            </a:extLst>
          </p:cNvPr>
          <p:cNvSpPr/>
          <p:nvPr/>
        </p:nvSpPr>
        <p:spPr>
          <a:xfrm>
            <a:off x="7966263" y="40166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BEE92C7-D8B7-454D-BEB0-3B3CA27F0F6B}"/>
              </a:ext>
            </a:extLst>
          </p:cNvPr>
          <p:cNvSpPr/>
          <p:nvPr/>
        </p:nvSpPr>
        <p:spPr>
          <a:xfrm>
            <a:off x="8395134" y="401661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D1460F0-6274-4D1E-9F10-4F3486315CF6}"/>
              </a:ext>
            </a:extLst>
          </p:cNvPr>
          <p:cNvSpPr/>
          <p:nvPr/>
        </p:nvSpPr>
        <p:spPr>
          <a:xfrm>
            <a:off x="8824004" y="40166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A6C89E5-7B4A-4210-AB13-88C411E2E8BF}"/>
              </a:ext>
            </a:extLst>
          </p:cNvPr>
          <p:cNvSpPr/>
          <p:nvPr/>
        </p:nvSpPr>
        <p:spPr>
          <a:xfrm>
            <a:off x="9252876" y="40166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136FD39-076D-4555-9C7A-B8ED3C5789DF}"/>
              </a:ext>
            </a:extLst>
          </p:cNvPr>
          <p:cNvSpPr txBox="1"/>
          <p:nvPr/>
        </p:nvSpPr>
        <p:spPr>
          <a:xfrm>
            <a:off x="8322362" y="227219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3CE8EE4-2A05-4AB9-A49B-92DF6BAE1C81}"/>
              </a:ext>
            </a:extLst>
          </p:cNvPr>
          <p:cNvSpPr txBox="1"/>
          <p:nvPr/>
        </p:nvSpPr>
        <p:spPr>
          <a:xfrm>
            <a:off x="6179404" y="2692108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20403A2-D80F-4566-AB52-B8811728E254}"/>
              </a:ext>
            </a:extLst>
          </p:cNvPr>
          <p:cNvSpPr txBox="1"/>
          <p:nvPr/>
        </p:nvSpPr>
        <p:spPr>
          <a:xfrm>
            <a:off x="7979648" y="437873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611111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BAB8F1-C734-489F-9858-17B2B02A7DB3}"/>
              </a:ext>
            </a:extLst>
          </p:cNvPr>
          <p:cNvSpPr txBox="1"/>
          <p:nvPr/>
        </p:nvSpPr>
        <p:spPr>
          <a:xfrm>
            <a:off x="117446" y="900708"/>
            <a:ext cx="984028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def backward(self, dout):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 2, 3, 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pool_size = self.pool_h * self.pool_w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np.zeros((dout.size, pool_size))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dmax[np.arange(self.arg_max.size), self.arg_max.flatten()] = dout.flatten()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dmax.reshape(dout.shape + (pool_size,))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dcol = dmax.reshape(dmax.shape[0] * dmax.shape[1] * dmax.shape[2], -1)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self.pool_h, self.pool_w, self.stride, self.pad)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80879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 2, 3, 1)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8048334" y="308668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8460678" y="308668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8048334" y="348271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8460678" y="348271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7978192" y="3023386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7900888" y="2968608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7635991" y="3997409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372631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874F26-3B10-4088-B760-95FB5A5CB1B4}"/>
              </a:ext>
            </a:extLst>
          </p:cNvPr>
          <p:cNvSpPr txBox="1"/>
          <p:nvPr/>
        </p:nvSpPr>
        <p:spPr>
          <a:xfrm>
            <a:off x="5246806" y="445907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DE39B-DDBB-45EB-A530-E461B38F17DA}"/>
              </a:ext>
            </a:extLst>
          </p:cNvPr>
          <p:cNvSpPr/>
          <p:nvPr/>
        </p:nvSpPr>
        <p:spPr>
          <a:xfrm>
            <a:off x="1804667" y="2960137"/>
            <a:ext cx="5167618" cy="13009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801C0DF-7545-4ADC-BE86-A25D37D1C8C5}"/>
              </a:ext>
            </a:extLst>
          </p:cNvPr>
          <p:cNvSpPr/>
          <p:nvPr/>
        </p:nvSpPr>
        <p:spPr>
          <a:xfrm>
            <a:off x="1921211" y="3049346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729D4FD-70C3-4D78-8CBA-B3D8F067967E}"/>
              </a:ext>
            </a:extLst>
          </p:cNvPr>
          <p:cNvSpPr/>
          <p:nvPr/>
        </p:nvSpPr>
        <p:spPr>
          <a:xfrm>
            <a:off x="4405333" y="3051326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7E2E94E-F921-4F8D-8CA6-A7045CA4FF89}"/>
              </a:ext>
            </a:extLst>
          </p:cNvPr>
          <p:cNvSpPr/>
          <p:nvPr/>
        </p:nvSpPr>
        <p:spPr>
          <a:xfrm>
            <a:off x="2040241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3830A1-BF6D-4276-A561-1302261144AC}"/>
              </a:ext>
            </a:extLst>
          </p:cNvPr>
          <p:cNvSpPr/>
          <p:nvPr/>
        </p:nvSpPr>
        <p:spPr>
          <a:xfrm>
            <a:off x="3160949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CF21130-CE14-48A5-B408-57D3BDC8D84B}"/>
              </a:ext>
            </a:extLst>
          </p:cNvPr>
          <p:cNvSpPr/>
          <p:nvPr/>
        </p:nvSpPr>
        <p:spPr>
          <a:xfrm>
            <a:off x="4531953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6FC2F9-6D40-41DE-B6C8-83010976A5BD}"/>
              </a:ext>
            </a:extLst>
          </p:cNvPr>
          <p:cNvSpPr/>
          <p:nvPr/>
        </p:nvSpPr>
        <p:spPr>
          <a:xfrm>
            <a:off x="5652661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D9ABB0-FED7-443E-AD80-E4FBE9770F90}"/>
              </a:ext>
            </a:extLst>
          </p:cNvPr>
          <p:cNvSpPr/>
          <p:nvPr/>
        </p:nvSpPr>
        <p:spPr>
          <a:xfrm>
            <a:off x="2156784" y="3260951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1864B8-487C-4B24-B2C3-39783923E6D3}"/>
              </a:ext>
            </a:extLst>
          </p:cNvPr>
          <p:cNvSpPr/>
          <p:nvPr/>
        </p:nvSpPr>
        <p:spPr>
          <a:xfrm>
            <a:off x="3260636" y="3260951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05EF7C-8EF3-4043-8AAE-23A2F64D2EBA}"/>
              </a:ext>
            </a:extLst>
          </p:cNvPr>
          <p:cNvSpPr/>
          <p:nvPr/>
        </p:nvSpPr>
        <p:spPr>
          <a:xfrm>
            <a:off x="4631640" y="3266747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B2EF9F-6CC3-464F-95DA-AEA472D8944C}"/>
              </a:ext>
            </a:extLst>
          </p:cNvPr>
          <p:cNvSpPr/>
          <p:nvPr/>
        </p:nvSpPr>
        <p:spPr>
          <a:xfrm>
            <a:off x="5744758" y="3273001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80677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6811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pool_size = self.pool_h * self.pool_w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 = np.zeros((dout.size, pool_size))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8048334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8460678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8048334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8460678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7978192" y="2662901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7900888" y="2608123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7635991" y="36369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012146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874F26-3B10-4088-B760-95FB5A5CB1B4}"/>
              </a:ext>
            </a:extLst>
          </p:cNvPr>
          <p:cNvSpPr txBox="1"/>
          <p:nvPr/>
        </p:nvSpPr>
        <p:spPr>
          <a:xfrm>
            <a:off x="3976191" y="209239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DE39B-DDBB-45EB-A530-E461B38F17DA}"/>
              </a:ext>
            </a:extLst>
          </p:cNvPr>
          <p:cNvSpPr/>
          <p:nvPr/>
        </p:nvSpPr>
        <p:spPr>
          <a:xfrm>
            <a:off x="1804667" y="2599652"/>
            <a:ext cx="5167618" cy="13009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801C0DF-7545-4ADC-BE86-A25D37D1C8C5}"/>
              </a:ext>
            </a:extLst>
          </p:cNvPr>
          <p:cNvSpPr/>
          <p:nvPr/>
        </p:nvSpPr>
        <p:spPr>
          <a:xfrm>
            <a:off x="1921211" y="268886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729D4FD-70C3-4D78-8CBA-B3D8F067967E}"/>
              </a:ext>
            </a:extLst>
          </p:cNvPr>
          <p:cNvSpPr/>
          <p:nvPr/>
        </p:nvSpPr>
        <p:spPr>
          <a:xfrm>
            <a:off x="4405333" y="269084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7E2E94E-F921-4F8D-8CA6-A7045CA4FF89}"/>
              </a:ext>
            </a:extLst>
          </p:cNvPr>
          <p:cNvSpPr/>
          <p:nvPr/>
        </p:nvSpPr>
        <p:spPr>
          <a:xfrm>
            <a:off x="204024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3830A1-BF6D-4276-A561-1302261144AC}"/>
              </a:ext>
            </a:extLst>
          </p:cNvPr>
          <p:cNvSpPr/>
          <p:nvPr/>
        </p:nvSpPr>
        <p:spPr>
          <a:xfrm>
            <a:off x="3160949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CF21130-CE14-48A5-B408-57D3BDC8D84B}"/>
              </a:ext>
            </a:extLst>
          </p:cNvPr>
          <p:cNvSpPr/>
          <p:nvPr/>
        </p:nvSpPr>
        <p:spPr>
          <a:xfrm>
            <a:off x="4531953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6FC2F9-6D40-41DE-B6C8-83010976A5BD}"/>
              </a:ext>
            </a:extLst>
          </p:cNvPr>
          <p:cNvSpPr/>
          <p:nvPr/>
        </p:nvSpPr>
        <p:spPr>
          <a:xfrm>
            <a:off x="565266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D9ABB0-FED7-443E-AD80-E4FBE9770F90}"/>
              </a:ext>
            </a:extLst>
          </p:cNvPr>
          <p:cNvSpPr/>
          <p:nvPr/>
        </p:nvSpPr>
        <p:spPr>
          <a:xfrm>
            <a:off x="2156784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1864B8-487C-4B24-B2C3-39783923E6D3}"/>
              </a:ext>
            </a:extLst>
          </p:cNvPr>
          <p:cNvSpPr/>
          <p:nvPr/>
        </p:nvSpPr>
        <p:spPr>
          <a:xfrm>
            <a:off x="3260636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05EF7C-8EF3-4043-8AAE-23A2F64D2EBA}"/>
              </a:ext>
            </a:extLst>
          </p:cNvPr>
          <p:cNvSpPr/>
          <p:nvPr/>
        </p:nvSpPr>
        <p:spPr>
          <a:xfrm>
            <a:off x="4631640" y="2906262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B2EF9F-6CC3-464F-95DA-AEA472D8944C}"/>
              </a:ext>
            </a:extLst>
          </p:cNvPr>
          <p:cNvSpPr/>
          <p:nvPr/>
        </p:nvSpPr>
        <p:spPr>
          <a:xfrm>
            <a:off x="5744758" y="291251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1FEDE9A-F00D-4165-8956-708E5E24B958}"/>
              </a:ext>
            </a:extLst>
          </p:cNvPr>
          <p:cNvSpPr/>
          <p:nvPr/>
        </p:nvSpPr>
        <p:spPr>
          <a:xfrm>
            <a:off x="1841087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97DF173-8BDC-44C2-81A6-7829A7EC001E}"/>
              </a:ext>
            </a:extLst>
          </p:cNvPr>
          <p:cNvSpPr/>
          <p:nvPr/>
        </p:nvSpPr>
        <p:spPr>
          <a:xfrm>
            <a:off x="2253431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81D26B-30B9-49F6-911B-330BE6323D49}"/>
              </a:ext>
            </a:extLst>
          </p:cNvPr>
          <p:cNvSpPr/>
          <p:nvPr/>
        </p:nvSpPr>
        <p:spPr>
          <a:xfrm>
            <a:off x="266577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648CA-A17A-489C-90BF-D94333A0B241}"/>
              </a:ext>
            </a:extLst>
          </p:cNvPr>
          <p:cNvSpPr/>
          <p:nvPr/>
        </p:nvSpPr>
        <p:spPr>
          <a:xfrm>
            <a:off x="307884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A29E7-50E3-43E4-A6F2-AFABF8F2B13A}"/>
              </a:ext>
            </a:extLst>
          </p:cNvPr>
          <p:cNvSpPr txBox="1"/>
          <p:nvPr/>
        </p:nvSpPr>
        <p:spPr>
          <a:xfrm>
            <a:off x="1704330" y="4328251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7EEE1A-3F86-4D14-92F6-6A1414E35481}"/>
              </a:ext>
            </a:extLst>
          </p:cNvPr>
          <p:cNvSpPr/>
          <p:nvPr/>
        </p:nvSpPr>
        <p:spPr>
          <a:xfrm>
            <a:off x="1841087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02A611-6FBC-4D54-AB19-ED5290676362}"/>
              </a:ext>
            </a:extLst>
          </p:cNvPr>
          <p:cNvSpPr/>
          <p:nvPr/>
        </p:nvSpPr>
        <p:spPr>
          <a:xfrm>
            <a:off x="2253431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FC9E18-9253-4EAB-82F0-56C304795524}"/>
              </a:ext>
            </a:extLst>
          </p:cNvPr>
          <p:cNvSpPr/>
          <p:nvPr/>
        </p:nvSpPr>
        <p:spPr>
          <a:xfrm>
            <a:off x="266577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F00D2E-B0FD-469C-AA2A-8C71502CEDA1}"/>
              </a:ext>
            </a:extLst>
          </p:cNvPr>
          <p:cNvSpPr/>
          <p:nvPr/>
        </p:nvSpPr>
        <p:spPr>
          <a:xfrm>
            <a:off x="307884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05288B9-19E5-475D-8B67-85378E733086}"/>
              </a:ext>
            </a:extLst>
          </p:cNvPr>
          <p:cNvSpPr/>
          <p:nvPr/>
        </p:nvSpPr>
        <p:spPr>
          <a:xfrm>
            <a:off x="1841087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CC72A44-EAC1-4860-8869-D418DBDBDFCD}"/>
              </a:ext>
            </a:extLst>
          </p:cNvPr>
          <p:cNvSpPr/>
          <p:nvPr/>
        </p:nvSpPr>
        <p:spPr>
          <a:xfrm>
            <a:off x="2253431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FFD01CC-2113-4009-ABC1-AF341AC8E87D}"/>
              </a:ext>
            </a:extLst>
          </p:cNvPr>
          <p:cNvSpPr/>
          <p:nvPr/>
        </p:nvSpPr>
        <p:spPr>
          <a:xfrm>
            <a:off x="266577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ABCF2F3-B404-4C4F-93D0-4730241AEBC4}"/>
              </a:ext>
            </a:extLst>
          </p:cNvPr>
          <p:cNvSpPr/>
          <p:nvPr/>
        </p:nvSpPr>
        <p:spPr>
          <a:xfrm>
            <a:off x="307884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401DBA5-BFF9-4AB5-A8F7-0E2FC5D7098B}"/>
              </a:ext>
            </a:extLst>
          </p:cNvPr>
          <p:cNvSpPr/>
          <p:nvPr/>
        </p:nvSpPr>
        <p:spPr>
          <a:xfrm>
            <a:off x="1841087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70D6BC-E33F-4B85-8C22-451A64D935EB}"/>
              </a:ext>
            </a:extLst>
          </p:cNvPr>
          <p:cNvSpPr/>
          <p:nvPr/>
        </p:nvSpPr>
        <p:spPr>
          <a:xfrm>
            <a:off x="2253431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5DE3EC9-B91E-4A4F-8131-E34DF352CC8C}"/>
              </a:ext>
            </a:extLst>
          </p:cNvPr>
          <p:cNvSpPr/>
          <p:nvPr/>
        </p:nvSpPr>
        <p:spPr>
          <a:xfrm>
            <a:off x="266577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4FD68F-B370-4907-BE51-141DFD816461}"/>
              </a:ext>
            </a:extLst>
          </p:cNvPr>
          <p:cNvSpPr/>
          <p:nvPr/>
        </p:nvSpPr>
        <p:spPr>
          <a:xfrm>
            <a:off x="307884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8C160A-AE8E-475B-8F00-59A41D010A11}"/>
              </a:ext>
            </a:extLst>
          </p:cNvPr>
          <p:cNvSpPr txBox="1"/>
          <p:nvPr/>
        </p:nvSpPr>
        <p:spPr>
          <a:xfrm>
            <a:off x="3118952" y="2096107"/>
            <a:ext cx="8740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98114782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-719512" y="1174901"/>
            <a:ext cx="12928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dmax[np.arange(self.arg_max.size), self.arg_max.flatten()] = dout.flatten()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8048334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8460678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8048334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8460678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7978192" y="2662901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7900888" y="2608123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7635991" y="36369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012146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874F26-3B10-4088-B760-95FB5A5CB1B4}"/>
              </a:ext>
            </a:extLst>
          </p:cNvPr>
          <p:cNvSpPr txBox="1"/>
          <p:nvPr/>
        </p:nvSpPr>
        <p:spPr>
          <a:xfrm>
            <a:off x="3976191" y="209239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DE39B-DDBB-45EB-A530-E461B38F17DA}"/>
              </a:ext>
            </a:extLst>
          </p:cNvPr>
          <p:cNvSpPr/>
          <p:nvPr/>
        </p:nvSpPr>
        <p:spPr>
          <a:xfrm>
            <a:off x="1804667" y="2599652"/>
            <a:ext cx="5167618" cy="13009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801C0DF-7545-4ADC-BE86-A25D37D1C8C5}"/>
              </a:ext>
            </a:extLst>
          </p:cNvPr>
          <p:cNvSpPr/>
          <p:nvPr/>
        </p:nvSpPr>
        <p:spPr>
          <a:xfrm>
            <a:off x="1921211" y="268886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729D4FD-70C3-4D78-8CBA-B3D8F067967E}"/>
              </a:ext>
            </a:extLst>
          </p:cNvPr>
          <p:cNvSpPr/>
          <p:nvPr/>
        </p:nvSpPr>
        <p:spPr>
          <a:xfrm>
            <a:off x="4405333" y="269084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7E2E94E-F921-4F8D-8CA6-A7045CA4FF89}"/>
              </a:ext>
            </a:extLst>
          </p:cNvPr>
          <p:cNvSpPr/>
          <p:nvPr/>
        </p:nvSpPr>
        <p:spPr>
          <a:xfrm>
            <a:off x="204024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3830A1-BF6D-4276-A561-1302261144AC}"/>
              </a:ext>
            </a:extLst>
          </p:cNvPr>
          <p:cNvSpPr/>
          <p:nvPr/>
        </p:nvSpPr>
        <p:spPr>
          <a:xfrm>
            <a:off x="3160949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CF21130-CE14-48A5-B408-57D3BDC8D84B}"/>
              </a:ext>
            </a:extLst>
          </p:cNvPr>
          <p:cNvSpPr/>
          <p:nvPr/>
        </p:nvSpPr>
        <p:spPr>
          <a:xfrm>
            <a:off x="4531953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6FC2F9-6D40-41DE-B6C8-83010976A5BD}"/>
              </a:ext>
            </a:extLst>
          </p:cNvPr>
          <p:cNvSpPr/>
          <p:nvPr/>
        </p:nvSpPr>
        <p:spPr>
          <a:xfrm>
            <a:off x="565266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D9ABB0-FED7-443E-AD80-E4FBE9770F90}"/>
              </a:ext>
            </a:extLst>
          </p:cNvPr>
          <p:cNvSpPr/>
          <p:nvPr/>
        </p:nvSpPr>
        <p:spPr>
          <a:xfrm>
            <a:off x="2156784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1864B8-487C-4B24-B2C3-39783923E6D3}"/>
              </a:ext>
            </a:extLst>
          </p:cNvPr>
          <p:cNvSpPr/>
          <p:nvPr/>
        </p:nvSpPr>
        <p:spPr>
          <a:xfrm>
            <a:off x="3260636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05EF7C-8EF3-4043-8AAE-23A2F64D2EBA}"/>
              </a:ext>
            </a:extLst>
          </p:cNvPr>
          <p:cNvSpPr/>
          <p:nvPr/>
        </p:nvSpPr>
        <p:spPr>
          <a:xfrm>
            <a:off x="4631640" y="2906262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B2EF9F-6CC3-464F-95DA-AEA472D8944C}"/>
              </a:ext>
            </a:extLst>
          </p:cNvPr>
          <p:cNvSpPr/>
          <p:nvPr/>
        </p:nvSpPr>
        <p:spPr>
          <a:xfrm>
            <a:off x="5744758" y="291251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1FEDE9A-F00D-4165-8956-708E5E24B958}"/>
              </a:ext>
            </a:extLst>
          </p:cNvPr>
          <p:cNvSpPr/>
          <p:nvPr/>
        </p:nvSpPr>
        <p:spPr>
          <a:xfrm>
            <a:off x="1841087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97DF173-8BDC-44C2-81A6-7829A7EC001E}"/>
              </a:ext>
            </a:extLst>
          </p:cNvPr>
          <p:cNvSpPr/>
          <p:nvPr/>
        </p:nvSpPr>
        <p:spPr>
          <a:xfrm>
            <a:off x="2253431" y="479935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81D26B-30B9-49F6-911B-330BE6323D49}"/>
              </a:ext>
            </a:extLst>
          </p:cNvPr>
          <p:cNvSpPr/>
          <p:nvPr/>
        </p:nvSpPr>
        <p:spPr>
          <a:xfrm>
            <a:off x="266577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648CA-A17A-489C-90BF-D94333A0B241}"/>
              </a:ext>
            </a:extLst>
          </p:cNvPr>
          <p:cNvSpPr/>
          <p:nvPr/>
        </p:nvSpPr>
        <p:spPr>
          <a:xfrm>
            <a:off x="307884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A29E7-50E3-43E4-A6F2-AFABF8F2B13A}"/>
              </a:ext>
            </a:extLst>
          </p:cNvPr>
          <p:cNvSpPr txBox="1"/>
          <p:nvPr/>
        </p:nvSpPr>
        <p:spPr>
          <a:xfrm>
            <a:off x="1704330" y="4328251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7EEE1A-3F86-4D14-92F6-6A1414E35481}"/>
              </a:ext>
            </a:extLst>
          </p:cNvPr>
          <p:cNvSpPr/>
          <p:nvPr/>
        </p:nvSpPr>
        <p:spPr>
          <a:xfrm>
            <a:off x="1841087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02A611-6FBC-4D54-AB19-ED5290676362}"/>
              </a:ext>
            </a:extLst>
          </p:cNvPr>
          <p:cNvSpPr/>
          <p:nvPr/>
        </p:nvSpPr>
        <p:spPr>
          <a:xfrm>
            <a:off x="2253431" y="5211695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FC9E18-9253-4EAB-82F0-56C304795524}"/>
              </a:ext>
            </a:extLst>
          </p:cNvPr>
          <p:cNvSpPr/>
          <p:nvPr/>
        </p:nvSpPr>
        <p:spPr>
          <a:xfrm>
            <a:off x="266577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F00D2E-B0FD-469C-AA2A-8C71502CEDA1}"/>
              </a:ext>
            </a:extLst>
          </p:cNvPr>
          <p:cNvSpPr/>
          <p:nvPr/>
        </p:nvSpPr>
        <p:spPr>
          <a:xfrm>
            <a:off x="307884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05288B9-19E5-475D-8B67-85378E733086}"/>
              </a:ext>
            </a:extLst>
          </p:cNvPr>
          <p:cNvSpPr/>
          <p:nvPr/>
        </p:nvSpPr>
        <p:spPr>
          <a:xfrm>
            <a:off x="1841087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CC72A44-EAC1-4860-8869-D418DBDBDFCD}"/>
              </a:ext>
            </a:extLst>
          </p:cNvPr>
          <p:cNvSpPr/>
          <p:nvPr/>
        </p:nvSpPr>
        <p:spPr>
          <a:xfrm>
            <a:off x="2253431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FFD01CC-2113-4009-ABC1-AF341AC8E87D}"/>
              </a:ext>
            </a:extLst>
          </p:cNvPr>
          <p:cNvSpPr/>
          <p:nvPr/>
        </p:nvSpPr>
        <p:spPr>
          <a:xfrm>
            <a:off x="266577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ABCF2F3-B404-4C4F-93D0-4730241AEBC4}"/>
              </a:ext>
            </a:extLst>
          </p:cNvPr>
          <p:cNvSpPr/>
          <p:nvPr/>
        </p:nvSpPr>
        <p:spPr>
          <a:xfrm>
            <a:off x="3078845" y="562403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401DBA5-BFF9-4AB5-A8F7-0E2FC5D7098B}"/>
              </a:ext>
            </a:extLst>
          </p:cNvPr>
          <p:cNvSpPr/>
          <p:nvPr/>
        </p:nvSpPr>
        <p:spPr>
          <a:xfrm>
            <a:off x="1841087" y="603638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70D6BC-E33F-4B85-8C22-451A64D935EB}"/>
              </a:ext>
            </a:extLst>
          </p:cNvPr>
          <p:cNvSpPr/>
          <p:nvPr/>
        </p:nvSpPr>
        <p:spPr>
          <a:xfrm>
            <a:off x="2253431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5DE3EC9-B91E-4A4F-8131-E34DF352CC8C}"/>
              </a:ext>
            </a:extLst>
          </p:cNvPr>
          <p:cNvSpPr/>
          <p:nvPr/>
        </p:nvSpPr>
        <p:spPr>
          <a:xfrm>
            <a:off x="266577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4FD68F-B370-4907-BE51-141DFD816461}"/>
              </a:ext>
            </a:extLst>
          </p:cNvPr>
          <p:cNvSpPr/>
          <p:nvPr/>
        </p:nvSpPr>
        <p:spPr>
          <a:xfrm>
            <a:off x="307884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8C160A-AE8E-475B-8F00-59A41D010A11}"/>
              </a:ext>
            </a:extLst>
          </p:cNvPr>
          <p:cNvSpPr txBox="1"/>
          <p:nvPr/>
        </p:nvSpPr>
        <p:spPr>
          <a:xfrm>
            <a:off x="3260636" y="2175500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150DA32-C9D9-4B4A-8FCE-B380D9B7D3BA}"/>
              </a:ext>
            </a:extLst>
          </p:cNvPr>
          <p:cNvSpPr txBox="1"/>
          <p:nvPr/>
        </p:nvSpPr>
        <p:spPr>
          <a:xfrm>
            <a:off x="9584022" y="158752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[1,2,3,4]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4A7201-8FFF-42E0-8DC4-6CC73A05F295}"/>
              </a:ext>
            </a:extLst>
          </p:cNvPr>
          <p:cNvSpPr txBox="1"/>
          <p:nvPr/>
        </p:nvSpPr>
        <p:spPr>
          <a:xfrm>
            <a:off x="1701290" y="157318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[0,1,2,3]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2193902-2EA5-4B2F-8152-C6B2C51F0B7B}"/>
              </a:ext>
            </a:extLst>
          </p:cNvPr>
          <p:cNvSpPr/>
          <p:nvPr/>
        </p:nvSpPr>
        <p:spPr>
          <a:xfrm>
            <a:off x="4395721" y="480008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3E1DF6-52A3-46BB-95FE-41B9ECEC0896}"/>
              </a:ext>
            </a:extLst>
          </p:cNvPr>
          <p:cNvSpPr/>
          <p:nvPr/>
        </p:nvSpPr>
        <p:spPr>
          <a:xfrm>
            <a:off x="4808065" y="480008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527B0CF-8FF4-4F66-B78E-AE3E472A79BB}"/>
              </a:ext>
            </a:extLst>
          </p:cNvPr>
          <p:cNvSpPr/>
          <p:nvPr/>
        </p:nvSpPr>
        <p:spPr>
          <a:xfrm>
            <a:off x="5220409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8572611-1067-4996-B782-A9BD617A3371}"/>
              </a:ext>
            </a:extLst>
          </p:cNvPr>
          <p:cNvSpPr/>
          <p:nvPr/>
        </p:nvSpPr>
        <p:spPr>
          <a:xfrm>
            <a:off x="5633479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E2371D-9773-4CA3-91EA-83B484C4DB9F}"/>
              </a:ext>
            </a:extLst>
          </p:cNvPr>
          <p:cNvSpPr txBox="1"/>
          <p:nvPr/>
        </p:nvSpPr>
        <p:spPr>
          <a:xfrm>
            <a:off x="4258964" y="4328251"/>
            <a:ext cx="2690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self.arg_max (4,) </a:t>
            </a:r>
            <a:endParaRPr lang="ko-KR" altLang="en-US" sz="2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4BE402-F83D-45A0-BE9F-312C5D205721}"/>
              </a:ext>
            </a:extLst>
          </p:cNvPr>
          <p:cNvSpPr txBox="1"/>
          <p:nvPr/>
        </p:nvSpPr>
        <p:spPr>
          <a:xfrm>
            <a:off x="6115319" y="155030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[1,1,3,0]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12432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165951" y="795068"/>
            <a:ext cx="120789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 = dmax.reshape(dout.shape + (pool_size,)) 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               (1,2,2,1)+(4,)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 = dmax.reshape(dmax.shape[0] * dmax.shape[1] * dmax.shape[2], -1)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1      *     2         *    2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9DA58D8-1742-410F-91F7-455214D69E13}"/>
              </a:ext>
            </a:extLst>
          </p:cNvPr>
          <p:cNvSpPr/>
          <p:nvPr/>
        </p:nvSpPr>
        <p:spPr>
          <a:xfrm>
            <a:off x="1457971" y="2971430"/>
            <a:ext cx="11091618" cy="1506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F1C9A4A-312C-4F94-9AFB-345A8DA7E027}"/>
              </a:ext>
            </a:extLst>
          </p:cNvPr>
          <p:cNvSpPr/>
          <p:nvPr/>
        </p:nvSpPr>
        <p:spPr>
          <a:xfrm>
            <a:off x="1572271" y="3071282"/>
            <a:ext cx="5430593" cy="13185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171DE24-2B75-4E3F-BEA2-8E376854881B}"/>
              </a:ext>
            </a:extLst>
          </p:cNvPr>
          <p:cNvSpPr/>
          <p:nvPr/>
        </p:nvSpPr>
        <p:spPr>
          <a:xfrm>
            <a:off x="7002864" y="3071282"/>
            <a:ext cx="5430593" cy="13185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F347375-06F4-4834-821A-67EE6776B2CC}"/>
              </a:ext>
            </a:extLst>
          </p:cNvPr>
          <p:cNvSpPr/>
          <p:nvPr/>
        </p:nvSpPr>
        <p:spPr>
          <a:xfrm>
            <a:off x="1686572" y="3159203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BC30D97-89B3-4B47-BFCA-6384551353D0}"/>
              </a:ext>
            </a:extLst>
          </p:cNvPr>
          <p:cNvSpPr/>
          <p:nvPr/>
        </p:nvSpPr>
        <p:spPr>
          <a:xfrm>
            <a:off x="4285377" y="3159203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7F2E700-7B36-4FE6-80CD-F2228D8BA8E2}"/>
              </a:ext>
            </a:extLst>
          </p:cNvPr>
          <p:cNvSpPr/>
          <p:nvPr/>
        </p:nvSpPr>
        <p:spPr>
          <a:xfrm>
            <a:off x="7117164" y="3160342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B6FEDB6-8393-43BE-A90E-E65ADC5EE46C}"/>
              </a:ext>
            </a:extLst>
          </p:cNvPr>
          <p:cNvSpPr/>
          <p:nvPr/>
        </p:nvSpPr>
        <p:spPr>
          <a:xfrm>
            <a:off x="9715969" y="3160342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3ACB35-7983-4BA8-BC01-4CC87127064F}"/>
              </a:ext>
            </a:extLst>
          </p:cNvPr>
          <p:cNvSpPr/>
          <p:nvPr/>
        </p:nvSpPr>
        <p:spPr>
          <a:xfrm>
            <a:off x="1800873" y="3247124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23A976B-8A91-418D-B6F4-5C5EA454CEDD}"/>
              </a:ext>
            </a:extLst>
          </p:cNvPr>
          <p:cNvSpPr/>
          <p:nvPr/>
        </p:nvSpPr>
        <p:spPr>
          <a:xfrm>
            <a:off x="4402227" y="3236764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6FC68B0-B248-47E6-9386-5E5A387A80AB}"/>
              </a:ext>
            </a:extLst>
          </p:cNvPr>
          <p:cNvSpPr/>
          <p:nvPr/>
        </p:nvSpPr>
        <p:spPr>
          <a:xfrm>
            <a:off x="7232381" y="3236763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86C4F30-66BF-4F85-82B3-48F034B50C82}"/>
              </a:ext>
            </a:extLst>
          </p:cNvPr>
          <p:cNvSpPr/>
          <p:nvPr/>
        </p:nvSpPr>
        <p:spPr>
          <a:xfrm>
            <a:off x="9831186" y="3236762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15195F7-93F5-4CC4-A67B-6FA1CE4F2D15}"/>
              </a:ext>
            </a:extLst>
          </p:cNvPr>
          <p:cNvSpPr/>
          <p:nvPr/>
        </p:nvSpPr>
        <p:spPr>
          <a:xfrm>
            <a:off x="1904748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61631C6-75F2-4BDE-A641-4213A706DBD6}"/>
              </a:ext>
            </a:extLst>
          </p:cNvPr>
          <p:cNvSpPr/>
          <p:nvPr/>
        </p:nvSpPr>
        <p:spPr>
          <a:xfrm>
            <a:off x="2451202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4BED4DD-2D15-4CB7-B408-F229A6E36D5C}"/>
              </a:ext>
            </a:extLst>
          </p:cNvPr>
          <p:cNvSpPr/>
          <p:nvPr/>
        </p:nvSpPr>
        <p:spPr>
          <a:xfrm>
            <a:off x="2997656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5D8C5DA-874E-4015-9B90-6D0ACAED657F}"/>
              </a:ext>
            </a:extLst>
          </p:cNvPr>
          <p:cNvSpPr/>
          <p:nvPr/>
        </p:nvSpPr>
        <p:spPr>
          <a:xfrm>
            <a:off x="3544110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9984910-69BD-482D-887C-A75F33C58B23}"/>
              </a:ext>
            </a:extLst>
          </p:cNvPr>
          <p:cNvSpPr/>
          <p:nvPr/>
        </p:nvSpPr>
        <p:spPr>
          <a:xfrm>
            <a:off x="4493827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015BF64-187B-4CA3-B870-649724EE8C40}"/>
              </a:ext>
            </a:extLst>
          </p:cNvPr>
          <p:cNvSpPr/>
          <p:nvPr/>
        </p:nvSpPr>
        <p:spPr>
          <a:xfrm>
            <a:off x="5040281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61A1228-C48C-4A2C-9E07-CBCFADA4498F}"/>
              </a:ext>
            </a:extLst>
          </p:cNvPr>
          <p:cNvSpPr/>
          <p:nvPr/>
        </p:nvSpPr>
        <p:spPr>
          <a:xfrm>
            <a:off x="5586735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40C7528-8B1D-496D-88DD-C6E42D3765EB}"/>
              </a:ext>
            </a:extLst>
          </p:cNvPr>
          <p:cNvSpPr/>
          <p:nvPr/>
        </p:nvSpPr>
        <p:spPr>
          <a:xfrm>
            <a:off x="6133189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0A95279-8B37-4107-9725-6AD6F1B20F4B}"/>
              </a:ext>
            </a:extLst>
          </p:cNvPr>
          <p:cNvSpPr/>
          <p:nvPr/>
        </p:nvSpPr>
        <p:spPr>
          <a:xfrm>
            <a:off x="7324340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B8C6DFB-EE9B-4400-896D-44046241C332}"/>
              </a:ext>
            </a:extLst>
          </p:cNvPr>
          <p:cNvSpPr/>
          <p:nvPr/>
        </p:nvSpPr>
        <p:spPr>
          <a:xfrm>
            <a:off x="7870794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30AE03E-A8DF-4848-9CB6-F93D470797AA}"/>
              </a:ext>
            </a:extLst>
          </p:cNvPr>
          <p:cNvSpPr/>
          <p:nvPr/>
        </p:nvSpPr>
        <p:spPr>
          <a:xfrm>
            <a:off x="8417248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CA47F00-06D9-401B-A916-5751AFD26618}"/>
              </a:ext>
            </a:extLst>
          </p:cNvPr>
          <p:cNvSpPr/>
          <p:nvPr/>
        </p:nvSpPr>
        <p:spPr>
          <a:xfrm>
            <a:off x="8963702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D10EB56-4115-4252-ADCD-2DE1314BA837}"/>
              </a:ext>
            </a:extLst>
          </p:cNvPr>
          <p:cNvSpPr/>
          <p:nvPr/>
        </p:nvSpPr>
        <p:spPr>
          <a:xfrm>
            <a:off x="9922464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3970715B-9766-4CB8-972E-F9D3F5376602}"/>
              </a:ext>
            </a:extLst>
          </p:cNvPr>
          <p:cNvSpPr/>
          <p:nvPr/>
        </p:nvSpPr>
        <p:spPr>
          <a:xfrm>
            <a:off x="10468918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58AB69B-F5AA-4C67-AAD2-58332617250C}"/>
              </a:ext>
            </a:extLst>
          </p:cNvPr>
          <p:cNvSpPr/>
          <p:nvPr/>
        </p:nvSpPr>
        <p:spPr>
          <a:xfrm>
            <a:off x="11015372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97920DB-8D39-4C24-9995-B77F9697AE1D}"/>
              </a:ext>
            </a:extLst>
          </p:cNvPr>
          <p:cNvSpPr/>
          <p:nvPr/>
        </p:nvSpPr>
        <p:spPr>
          <a:xfrm>
            <a:off x="11561826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A85FB45-8A22-4BDE-B582-20B20DE6C3FB}"/>
              </a:ext>
            </a:extLst>
          </p:cNvPr>
          <p:cNvSpPr txBox="1"/>
          <p:nvPr/>
        </p:nvSpPr>
        <p:spPr>
          <a:xfrm>
            <a:off x="1488395" y="2556736"/>
            <a:ext cx="24929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(1,2,2,1,4) </a:t>
            </a:r>
            <a:endParaRPr lang="ko-KR" altLang="en-US" sz="200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90EB7725-961D-4285-853A-C7DD16C1EDD2}"/>
              </a:ext>
            </a:extLst>
          </p:cNvPr>
          <p:cNvSpPr/>
          <p:nvPr/>
        </p:nvSpPr>
        <p:spPr>
          <a:xfrm>
            <a:off x="886470" y="3429000"/>
            <a:ext cx="412344" cy="68955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5EE5AE3-9045-4459-BD95-1855A69CDE9C}"/>
              </a:ext>
            </a:extLst>
          </p:cNvPr>
          <p:cNvSpPr/>
          <p:nvPr/>
        </p:nvSpPr>
        <p:spPr>
          <a:xfrm>
            <a:off x="3462967" y="497208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464B01D-7C97-4573-B44C-E0A122803822}"/>
              </a:ext>
            </a:extLst>
          </p:cNvPr>
          <p:cNvSpPr/>
          <p:nvPr/>
        </p:nvSpPr>
        <p:spPr>
          <a:xfrm>
            <a:off x="3875311" y="4972086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6330ABF-5D2A-4543-B63A-6EDFA943C465}"/>
              </a:ext>
            </a:extLst>
          </p:cNvPr>
          <p:cNvSpPr/>
          <p:nvPr/>
        </p:nvSpPr>
        <p:spPr>
          <a:xfrm>
            <a:off x="4287655" y="497208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0613D3B7-2307-47BA-9BD4-8DA35F956F71}"/>
              </a:ext>
            </a:extLst>
          </p:cNvPr>
          <p:cNvSpPr/>
          <p:nvPr/>
        </p:nvSpPr>
        <p:spPr>
          <a:xfrm>
            <a:off x="4700725" y="497208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F8D50BA5-8480-445C-B12F-F2C460394B97}"/>
              </a:ext>
            </a:extLst>
          </p:cNvPr>
          <p:cNvSpPr/>
          <p:nvPr/>
        </p:nvSpPr>
        <p:spPr>
          <a:xfrm>
            <a:off x="3462967" y="53844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3D0B11E-BCCC-4954-A29F-CD29DF4A286D}"/>
              </a:ext>
            </a:extLst>
          </p:cNvPr>
          <p:cNvSpPr/>
          <p:nvPr/>
        </p:nvSpPr>
        <p:spPr>
          <a:xfrm>
            <a:off x="3875311" y="5384430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A1A6415-9959-4E2E-A92F-5F1EF46823FD}"/>
              </a:ext>
            </a:extLst>
          </p:cNvPr>
          <p:cNvSpPr/>
          <p:nvPr/>
        </p:nvSpPr>
        <p:spPr>
          <a:xfrm>
            <a:off x="4287655" y="53844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906B75B0-5F42-4C75-BFE3-4BC3F77B239B}"/>
              </a:ext>
            </a:extLst>
          </p:cNvPr>
          <p:cNvSpPr/>
          <p:nvPr/>
        </p:nvSpPr>
        <p:spPr>
          <a:xfrm>
            <a:off x="4700725" y="53844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04E30DF-CEED-4377-9E83-F5078C0AA035}"/>
              </a:ext>
            </a:extLst>
          </p:cNvPr>
          <p:cNvSpPr/>
          <p:nvPr/>
        </p:nvSpPr>
        <p:spPr>
          <a:xfrm>
            <a:off x="3462967" y="579677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EBC7D14-64C8-4FE8-A065-C844B8A57467}"/>
              </a:ext>
            </a:extLst>
          </p:cNvPr>
          <p:cNvSpPr/>
          <p:nvPr/>
        </p:nvSpPr>
        <p:spPr>
          <a:xfrm>
            <a:off x="3875311" y="579677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C82F2B55-D286-4EE6-9191-F0F2053C54ED}"/>
              </a:ext>
            </a:extLst>
          </p:cNvPr>
          <p:cNvSpPr/>
          <p:nvPr/>
        </p:nvSpPr>
        <p:spPr>
          <a:xfrm>
            <a:off x="4287655" y="579677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9922FFE-0358-4F45-A983-2A8C1785CF80}"/>
              </a:ext>
            </a:extLst>
          </p:cNvPr>
          <p:cNvSpPr/>
          <p:nvPr/>
        </p:nvSpPr>
        <p:spPr>
          <a:xfrm>
            <a:off x="4700725" y="5796774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E8F6DC4-782A-43BF-B131-13D2D1F55DA9}"/>
              </a:ext>
            </a:extLst>
          </p:cNvPr>
          <p:cNvSpPr/>
          <p:nvPr/>
        </p:nvSpPr>
        <p:spPr>
          <a:xfrm>
            <a:off x="3462967" y="620911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CE1DE67-064E-4EEB-BC33-528E38A2090C}"/>
              </a:ext>
            </a:extLst>
          </p:cNvPr>
          <p:cNvSpPr/>
          <p:nvPr/>
        </p:nvSpPr>
        <p:spPr>
          <a:xfrm>
            <a:off x="3875311" y="620911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B9C64E9-4461-4FCA-A940-B4151B5C8816}"/>
              </a:ext>
            </a:extLst>
          </p:cNvPr>
          <p:cNvSpPr/>
          <p:nvPr/>
        </p:nvSpPr>
        <p:spPr>
          <a:xfrm>
            <a:off x="4287655" y="620911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0ABA4C49-0CBE-4333-A1F9-4448305CE251}"/>
              </a:ext>
            </a:extLst>
          </p:cNvPr>
          <p:cNvSpPr/>
          <p:nvPr/>
        </p:nvSpPr>
        <p:spPr>
          <a:xfrm>
            <a:off x="4700725" y="620911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D1A7C75-4D76-4F2A-95B0-34ED5ADA3B60}"/>
              </a:ext>
            </a:extLst>
          </p:cNvPr>
          <p:cNvSpPr txBox="1"/>
          <p:nvPr/>
        </p:nvSpPr>
        <p:spPr>
          <a:xfrm>
            <a:off x="3323932" y="4568814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(4, 4) </a:t>
            </a:r>
            <a:endParaRPr lang="ko-KR" altLang="en-US" sz="2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8A136AE-FFD3-42A8-A8E2-208C7AF1DD95}"/>
              </a:ext>
            </a:extLst>
          </p:cNvPr>
          <p:cNvSpPr/>
          <p:nvPr/>
        </p:nvSpPr>
        <p:spPr>
          <a:xfrm>
            <a:off x="-824688" y="282840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ED66D1D-88B6-4008-8A0F-60DF13C93DC0}"/>
              </a:ext>
            </a:extLst>
          </p:cNvPr>
          <p:cNvSpPr/>
          <p:nvPr/>
        </p:nvSpPr>
        <p:spPr>
          <a:xfrm>
            <a:off x="-412344" y="282840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EB3377E-6441-4B36-A086-B3243B880BF2}"/>
              </a:ext>
            </a:extLst>
          </p:cNvPr>
          <p:cNvSpPr/>
          <p:nvPr/>
        </p:nvSpPr>
        <p:spPr>
          <a:xfrm>
            <a:off x="0" y="282840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8D79D42-A09A-405D-AC7B-A2009E6BE282}"/>
              </a:ext>
            </a:extLst>
          </p:cNvPr>
          <p:cNvSpPr/>
          <p:nvPr/>
        </p:nvSpPr>
        <p:spPr>
          <a:xfrm>
            <a:off x="413070" y="282840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94FD636-6BEF-415F-80C2-846A421E7869}"/>
              </a:ext>
            </a:extLst>
          </p:cNvPr>
          <p:cNvSpPr txBox="1"/>
          <p:nvPr/>
        </p:nvSpPr>
        <p:spPr>
          <a:xfrm>
            <a:off x="-961445" y="2357309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1A9D5ED-8D4C-464F-80E8-346908B28BF0}"/>
              </a:ext>
            </a:extLst>
          </p:cNvPr>
          <p:cNvSpPr/>
          <p:nvPr/>
        </p:nvSpPr>
        <p:spPr>
          <a:xfrm>
            <a:off x="-824688" y="324075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E38BD5D-A0D2-4C14-A048-265C94F2DCEB}"/>
              </a:ext>
            </a:extLst>
          </p:cNvPr>
          <p:cNvSpPr/>
          <p:nvPr/>
        </p:nvSpPr>
        <p:spPr>
          <a:xfrm>
            <a:off x="-412344" y="324075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8A6CAC0-5CBC-4241-9D55-87E4710C0225}"/>
              </a:ext>
            </a:extLst>
          </p:cNvPr>
          <p:cNvSpPr/>
          <p:nvPr/>
        </p:nvSpPr>
        <p:spPr>
          <a:xfrm>
            <a:off x="0" y="324075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AF3D37A-D55F-4973-86F1-63BF067D8800}"/>
              </a:ext>
            </a:extLst>
          </p:cNvPr>
          <p:cNvSpPr/>
          <p:nvPr/>
        </p:nvSpPr>
        <p:spPr>
          <a:xfrm>
            <a:off x="413070" y="324075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3603FEF-C42A-4ADB-9FCC-9A9283B46800}"/>
              </a:ext>
            </a:extLst>
          </p:cNvPr>
          <p:cNvSpPr/>
          <p:nvPr/>
        </p:nvSpPr>
        <p:spPr>
          <a:xfrm>
            <a:off x="-824688" y="365309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0140BE6-8B24-419F-9D91-40585049CCF7}"/>
              </a:ext>
            </a:extLst>
          </p:cNvPr>
          <p:cNvSpPr/>
          <p:nvPr/>
        </p:nvSpPr>
        <p:spPr>
          <a:xfrm>
            <a:off x="-412344" y="365309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AB466FC-4974-4834-97B3-A09B99D4A34D}"/>
              </a:ext>
            </a:extLst>
          </p:cNvPr>
          <p:cNvSpPr/>
          <p:nvPr/>
        </p:nvSpPr>
        <p:spPr>
          <a:xfrm>
            <a:off x="0" y="365309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E658153-598D-4619-8B94-B5A09C61BDF3}"/>
              </a:ext>
            </a:extLst>
          </p:cNvPr>
          <p:cNvSpPr/>
          <p:nvPr/>
        </p:nvSpPr>
        <p:spPr>
          <a:xfrm>
            <a:off x="413070" y="3653097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BDC0DE9F-3BF8-47E4-A610-C1BED16418E8}"/>
              </a:ext>
            </a:extLst>
          </p:cNvPr>
          <p:cNvSpPr/>
          <p:nvPr/>
        </p:nvSpPr>
        <p:spPr>
          <a:xfrm>
            <a:off x="-824688" y="406544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EA75772C-2600-4676-AB38-F1309652DC89}"/>
              </a:ext>
            </a:extLst>
          </p:cNvPr>
          <p:cNvSpPr/>
          <p:nvPr/>
        </p:nvSpPr>
        <p:spPr>
          <a:xfrm>
            <a:off x="-412344" y="40654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208D79A5-E007-492D-9C3E-F259671604D8}"/>
              </a:ext>
            </a:extLst>
          </p:cNvPr>
          <p:cNvSpPr/>
          <p:nvPr/>
        </p:nvSpPr>
        <p:spPr>
          <a:xfrm>
            <a:off x="0" y="40654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AAF1D411-2472-48EE-A57C-63E2D97D84A3}"/>
              </a:ext>
            </a:extLst>
          </p:cNvPr>
          <p:cNvSpPr/>
          <p:nvPr/>
        </p:nvSpPr>
        <p:spPr>
          <a:xfrm>
            <a:off x="413070" y="40654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78571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165951" y="795068"/>
            <a:ext cx="13778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self.pool_h, self.pool_w, self.stride, self.pad)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18F5A-2770-4047-8337-C0188DB4CCD6}"/>
              </a:ext>
            </a:extLst>
          </p:cNvPr>
          <p:cNvSpPr txBox="1"/>
          <p:nvPr/>
        </p:nvSpPr>
        <p:spPr>
          <a:xfrm>
            <a:off x="3137647" y="1202876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A03F5BE-24F1-465E-853C-AA3CD80DFEE4}"/>
              </a:ext>
            </a:extLst>
          </p:cNvPr>
          <p:cNvSpPr txBox="1"/>
          <p:nvPr/>
        </p:nvSpPr>
        <p:spPr>
          <a:xfrm>
            <a:off x="3156349" y="2266093"/>
            <a:ext cx="69557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0:4:2, 0:4:2] += col[:, :, 0, 0,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0:4:2, 1:5:2] += col[:, :, 0, 1,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1:5:2, 0:0:2] += col[:, :, 1, 0,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1:5:2, 1:5:2] += col[:, :, 1, 1,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47F603-5B9C-490E-A944-9BC39F5AEC5B}"/>
              </a:ext>
            </a:extLst>
          </p:cNvPr>
          <p:cNvSpPr txBox="1"/>
          <p:nvPr/>
        </p:nvSpPr>
        <p:spPr>
          <a:xfrm>
            <a:off x="3254188" y="1813029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(1,2,2,1,2,2) =&gt; 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1822B29E-19E7-49A0-958F-2A987794E27B}"/>
              </a:ext>
            </a:extLst>
          </p:cNvPr>
          <p:cNvSpPr/>
          <p:nvPr/>
        </p:nvSpPr>
        <p:spPr>
          <a:xfrm>
            <a:off x="458930" y="42879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C08F5F62-C0C7-47CF-9C08-4911A14239CD}"/>
              </a:ext>
            </a:extLst>
          </p:cNvPr>
          <p:cNvSpPr/>
          <p:nvPr/>
        </p:nvSpPr>
        <p:spPr>
          <a:xfrm>
            <a:off x="871274" y="42879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420EDCD6-9B84-46A6-A775-EB4C89743FF6}"/>
              </a:ext>
            </a:extLst>
          </p:cNvPr>
          <p:cNvSpPr/>
          <p:nvPr/>
        </p:nvSpPr>
        <p:spPr>
          <a:xfrm>
            <a:off x="1283618" y="42879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CB3FBD5-3456-40EA-B2BD-4CF8F71F433A}"/>
              </a:ext>
            </a:extLst>
          </p:cNvPr>
          <p:cNvSpPr/>
          <p:nvPr/>
        </p:nvSpPr>
        <p:spPr>
          <a:xfrm>
            <a:off x="1696688" y="42879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DA94D57D-5201-43D0-9CBD-EFF296403E64}"/>
              </a:ext>
            </a:extLst>
          </p:cNvPr>
          <p:cNvSpPr/>
          <p:nvPr/>
        </p:nvSpPr>
        <p:spPr>
          <a:xfrm>
            <a:off x="458930" y="470031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75E86F1-F958-4BEA-A5E5-6D94DD7EBF21}"/>
              </a:ext>
            </a:extLst>
          </p:cNvPr>
          <p:cNvSpPr/>
          <p:nvPr/>
        </p:nvSpPr>
        <p:spPr>
          <a:xfrm>
            <a:off x="871274" y="470031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63FF216-FF4B-409A-834F-7A5594332637}"/>
              </a:ext>
            </a:extLst>
          </p:cNvPr>
          <p:cNvSpPr/>
          <p:nvPr/>
        </p:nvSpPr>
        <p:spPr>
          <a:xfrm>
            <a:off x="1283618" y="470031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F43EC56-86E0-46B1-BB89-34E1083DBAF2}"/>
              </a:ext>
            </a:extLst>
          </p:cNvPr>
          <p:cNvSpPr/>
          <p:nvPr/>
        </p:nvSpPr>
        <p:spPr>
          <a:xfrm>
            <a:off x="1696688" y="470031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0F2A2290-C448-4730-A8D8-25A5A413DD13}"/>
              </a:ext>
            </a:extLst>
          </p:cNvPr>
          <p:cNvSpPr/>
          <p:nvPr/>
        </p:nvSpPr>
        <p:spPr>
          <a:xfrm>
            <a:off x="458930" y="511265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6C878E2-D629-4D66-8F4E-69D55DA4F39D}"/>
              </a:ext>
            </a:extLst>
          </p:cNvPr>
          <p:cNvSpPr/>
          <p:nvPr/>
        </p:nvSpPr>
        <p:spPr>
          <a:xfrm>
            <a:off x="871274" y="511265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AF37E77-2FE7-4E75-93D3-D03D6B78A647}"/>
              </a:ext>
            </a:extLst>
          </p:cNvPr>
          <p:cNvSpPr/>
          <p:nvPr/>
        </p:nvSpPr>
        <p:spPr>
          <a:xfrm>
            <a:off x="1283618" y="511265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7475BFEB-BF1C-49B4-B3C2-061F7ECC4BEF}"/>
              </a:ext>
            </a:extLst>
          </p:cNvPr>
          <p:cNvSpPr/>
          <p:nvPr/>
        </p:nvSpPr>
        <p:spPr>
          <a:xfrm>
            <a:off x="1696688" y="511265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48E6DDE-5158-4716-9A93-BC73E198DD09}"/>
              </a:ext>
            </a:extLst>
          </p:cNvPr>
          <p:cNvSpPr/>
          <p:nvPr/>
        </p:nvSpPr>
        <p:spPr>
          <a:xfrm>
            <a:off x="458930" y="552499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BD3C6040-7365-40F7-82C5-10AF8B4D0322}"/>
              </a:ext>
            </a:extLst>
          </p:cNvPr>
          <p:cNvSpPr/>
          <p:nvPr/>
        </p:nvSpPr>
        <p:spPr>
          <a:xfrm>
            <a:off x="871274" y="552499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71DFC7EF-E029-414F-B348-DD3268D6B3B1}"/>
              </a:ext>
            </a:extLst>
          </p:cNvPr>
          <p:cNvSpPr/>
          <p:nvPr/>
        </p:nvSpPr>
        <p:spPr>
          <a:xfrm>
            <a:off x="1283618" y="552499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B14B8B9C-9F31-444D-A793-15525C8D5DBB}"/>
              </a:ext>
            </a:extLst>
          </p:cNvPr>
          <p:cNvSpPr/>
          <p:nvPr/>
        </p:nvSpPr>
        <p:spPr>
          <a:xfrm>
            <a:off x="1696688" y="552499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9561BB12-D00E-41D8-80A9-449B19327A0C}"/>
              </a:ext>
            </a:extLst>
          </p:cNvPr>
          <p:cNvSpPr txBox="1"/>
          <p:nvPr/>
        </p:nvSpPr>
        <p:spPr>
          <a:xfrm>
            <a:off x="656083" y="589195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9F34DE-3714-4DE4-9184-FC15C9EFDD24}"/>
              </a:ext>
            </a:extLst>
          </p:cNvPr>
          <p:cNvSpPr/>
          <p:nvPr/>
        </p:nvSpPr>
        <p:spPr>
          <a:xfrm>
            <a:off x="459970" y="211319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A35F0E8-EEE0-4DE0-8163-E239CB424EA3}"/>
              </a:ext>
            </a:extLst>
          </p:cNvPr>
          <p:cNvSpPr/>
          <p:nvPr/>
        </p:nvSpPr>
        <p:spPr>
          <a:xfrm>
            <a:off x="872314" y="2113194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E5DE8A3-C53B-470C-84A8-4851DC332F7C}"/>
              </a:ext>
            </a:extLst>
          </p:cNvPr>
          <p:cNvSpPr/>
          <p:nvPr/>
        </p:nvSpPr>
        <p:spPr>
          <a:xfrm>
            <a:off x="1284658" y="211319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967737D-41EC-4F40-B614-475C7F575911}"/>
              </a:ext>
            </a:extLst>
          </p:cNvPr>
          <p:cNvSpPr/>
          <p:nvPr/>
        </p:nvSpPr>
        <p:spPr>
          <a:xfrm>
            <a:off x="1697728" y="211319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E241640-509F-4E23-8A97-EB728FE2E66A}"/>
              </a:ext>
            </a:extLst>
          </p:cNvPr>
          <p:cNvSpPr/>
          <p:nvPr/>
        </p:nvSpPr>
        <p:spPr>
          <a:xfrm>
            <a:off x="459970" y="252553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CB3BF81-A6D7-4B8D-B123-A8BCE9EB3D4E}"/>
              </a:ext>
            </a:extLst>
          </p:cNvPr>
          <p:cNvSpPr/>
          <p:nvPr/>
        </p:nvSpPr>
        <p:spPr>
          <a:xfrm>
            <a:off x="872314" y="252553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E762B99-ABCE-4877-8BFD-5E12AFBDC5B7}"/>
              </a:ext>
            </a:extLst>
          </p:cNvPr>
          <p:cNvSpPr/>
          <p:nvPr/>
        </p:nvSpPr>
        <p:spPr>
          <a:xfrm>
            <a:off x="1284658" y="252553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183CF7D-AC9D-45EE-BADA-742B7534E3A3}"/>
              </a:ext>
            </a:extLst>
          </p:cNvPr>
          <p:cNvSpPr/>
          <p:nvPr/>
        </p:nvSpPr>
        <p:spPr>
          <a:xfrm>
            <a:off x="1697728" y="252553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A9906BC-66D8-4241-8E95-6E84433A7BB0}"/>
              </a:ext>
            </a:extLst>
          </p:cNvPr>
          <p:cNvSpPr/>
          <p:nvPr/>
        </p:nvSpPr>
        <p:spPr>
          <a:xfrm>
            <a:off x="459970" y="29378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5B59783-F758-460E-B351-4EB135387797}"/>
              </a:ext>
            </a:extLst>
          </p:cNvPr>
          <p:cNvSpPr/>
          <p:nvPr/>
        </p:nvSpPr>
        <p:spPr>
          <a:xfrm>
            <a:off x="872314" y="29378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DE1DE06-251A-4B9D-B2CD-FCF6A96F55E0}"/>
              </a:ext>
            </a:extLst>
          </p:cNvPr>
          <p:cNvSpPr/>
          <p:nvPr/>
        </p:nvSpPr>
        <p:spPr>
          <a:xfrm>
            <a:off x="1284658" y="29378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B33BAF3-930A-471E-9F19-4C4D34F95853}"/>
              </a:ext>
            </a:extLst>
          </p:cNvPr>
          <p:cNvSpPr/>
          <p:nvPr/>
        </p:nvSpPr>
        <p:spPr>
          <a:xfrm>
            <a:off x="1697728" y="2937882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A38727E-C391-403B-AFA2-337785C8A0AA}"/>
              </a:ext>
            </a:extLst>
          </p:cNvPr>
          <p:cNvSpPr/>
          <p:nvPr/>
        </p:nvSpPr>
        <p:spPr>
          <a:xfrm>
            <a:off x="459970" y="3350226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13D9D17-A04B-478F-977C-7E92F0DAF325}"/>
              </a:ext>
            </a:extLst>
          </p:cNvPr>
          <p:cNvSpPr/>
          <p:nvPr/>
        </p:nvSpPr>
        <p:spPr>
          <a:xfrm>
            <a:off x="872314" y="335022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1B3E9E7-BFB0-4A58-829F-5070BD045AC2}"/>
              </a:ext>
            </a:extLst>
          </p:cNvPr>
          <p:cNvSpPr/>
          <p:nvPr/>
        </p:nvSpPr>
        <p:spPr>
          <a:xfrm>
            <a:off x="1284658" y="335022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C8A0BCE-B47A-455D-BBC9-43D93A1017AC}"/>
              </a:ext>
            </a:extLst>
          </p:cNvPr>
          <p:cNvSpPr/>
          <p:nvPr/>
        </p:nvSpPr>
        <p:spPr>
          <a:xfrm>
            <a:off x="1697728" y="335022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D1FE8BC-38AD-4C92-8211-DF14A28797F9}"/>
              </a:ext>
            </a:extLst>
          </p:cNvPr>
          <p:cNvSpPr txBox="1"/>
          <p:nvPr/>
        </p:nvSpPr>
        <p:spPr>
          <a:xfrm>
            <a:off x="320935" y="1709922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(4, 4) </a:t>
            </a:r>
            <a:endParaRPr lang="ko-KR" altLang="en-US" sz="200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142E221-9A8C-41FC-A54C-3607D6E67160}"/>
              </a:ext>
            </a:extLst>
          </p:cNvPr>
          <p:cNvSpPr/>
          <p:nvPr/>
        </p:nvSpPr>
        <p:spPr>
          <a:xfrm>
            <a:off x="3254188" y="5153776"/>
            <a:ext cx="8970807" cy="11998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F0603B-AFA0-4024-8657-51ADCD8E92D7}"/>
              </a:ext>
            </a:extLst>
          </p:cNvPr>
          <p:cNvSpPr/>
          <p:nvPr/>
        </p:nvSpPr>
        <p:spPr>
          <a:xfrm>
            <a:off x="3339354" y="5233264"/>
            <a:ext cx="8794797" cy="1023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3FFED1D-5922-4F7C-A859-246DB3DEC529}"/>
              </a:ext>
            </a:extLst>
          </p:cNvPr>
          <p:cNvSpPr/>
          <p:nvPr/>
        </p:nvSpPr>
        <p:spPr>
          <a:xfrm>
            <a:off x="3441526" y="5323104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1926E2-FB1D-4092-A87A-1E312394C83B}"/>
              </a:ext>
            </a:extLst>
          </p:cNvPr>
          <p:cNvSpPr/>
          <p:nvPr/>
        </p:nvSpPr>
        <p:spPr>
          <a:xfrm>
            <a:off x="7745255" y="5323104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403E1EB-A62D-4A81-ADC3-E6592A0FCA07}"/>
              </a:ext>
            </a:extLst>
          </p:cNvPr>
          <p:cNvSpPr/>
          <p:nvPr/>
        </p:nvSpPr>
        <p:spPr>
          <a:xfrm>
            <a:off x="3553154" y="541294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5C299C9-A0BB-4BD5-BA81-8EA31EE4A1B3}"/>
              </a:ext>
            </a:extLst>
          </p:cNvPr>
          <p:cNvSpPr/>
          <p:nvPr/>
        </p:nvSpPr>
        <p:spPr>
          <a:xfrm>
            <a:off x="5593390" y="541294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6C060BC-75C7-400A-BE80-B4C698A258F7}"/>
              </a:ext>
            </a:extLst>
          </p:cNvPr>
          <p:cNvSpPr/>
          <p:nvPr/>
        </p:nvSpPr>
        <p:spPr>
          <a:xfrm>
            <a:off x="3632695" y="549810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E0D4267-DD61-4A01-A6B5-BFE92CBB7479}"/>
              </a:ext>
            </a:extLst>
          </p:cNvPr>
          <p:cNvSpPr/>
          <p:nvPr/>
        </p:nvSpPr>
        <p:spPr>
          <a:xfrm>
            <a:off x="4573678" y="549810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FA7CFF-13A7-4B20-92BA-D43C3063ED14}"/>
              </a:ext>
            </a:extLst>
          </p:cNvPr>
          <p:cNvSpPr/>
          <p:nvPr/>
        </p:nvSpPr>
        <p:spPr>
          <a:xfrm>
            <a:off x="3708028" y="556624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0D6E01C-5B42-4271-85E6-CC81E66670FF}"/>
              </a:ext>
            </a:extLst>
          </p:cNvPr>
          <p:cNvSpPr/>
          <p:nvPr/>
        </p:nvSpPr>
        <p:spPr>
          <a:xfrm>
            <a:off x="4100144" y="556624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3CFBEDF-D819-4B47-96B6-AB8C83538D5A}"/>
              </a:ext>
            </a:extLst>
          </p:cNvPr>
          <p:cNvSpPr/>
          <p:nvPr/>
        </p:nvSpPr>
        <p:spPr>
          <a:xfrm>
            <a:off x="4651579" y="55643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D63D835-4340-4BDC-8889-C67AEBF88F11}"/>
              </a:ext>
            </a:extLst>
          </p:cNvPr>
          <p:cNvSpPr/>
          <p:nvPr/>
        </p:nvSpPr>
        <p:spPr>
          <a:xfrm>
            <a:off x="5043694" y="55643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1BC920B-9BC9-40D4-83D4-C3A2512FD61B}"/>
              </a:ext>
            </a:extLst>
          </p:cNvPr>
          <p:cNvSpPr/>
          <p:nvPr/>
        </p:nvSpPr>
        <p:spPr>
          <a:xfrm>
            <a:off x="5652908" y="549618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2CFEA0F-CAD5-4753-9C1B-49EB4DF0C9F5}"/>
              </a:ext>
            </a:extLst>
          </p:cNvPr>
          <p:cNvSpPr/>
          <p:nvPr/>
        </p:nvSpPr>
        <p:spPr>
          <a:xfrm>
            <a:off x="6593891" y="549618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588F126-B0BB-4D04-A8D5-7B450FD8E07F}"/>
              </a:ext>
            </a:extLst>
          </p:cNvPr>
          <p:cNvSpPr/>
          <p:nvPr/>
        </p:nvSpPr>
        <p:spPr>
          <a:xfrm>
            <a:off x="5728242" y="55643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EDE4D53-F95B-4064-B1CF-CB655D3A506A}"/>
              </a:ext>
            </a:extLst>
          </p:cNvPr>
          <p:cNvSpPr/>
          <p:nvPr/>
        </p:nvSpPr>
        <p:spPr>
          <a:xfrm>
            <a:off x="6120357" y="55643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1D2F0EE-8A40-4412-A52E-DED830C46C40}"/>
              </a:ext>
            </a:extLst>
          </p:cNvPr>
          <p:cNvSpPr/>
          <p:nvPr/>
        </p:nvSpPr>
        <p:spPr>
          <a:xfrm>
            <a:off x="6671792" y="556239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7F6CBF8-63EA-4CFC-95B0-39994DDFDED5}"/>
              </a:ext>
            </a:extLst>
          </p:cNvPr>
          <p:cNvSpPr/>
          <p:nvPr/>
        </p:nvSpPr>
        <p:spPr>
          <a:xfrm>
            <a:off x="7063907" y="556239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7AA8304-A348-459B-A90E-CB302A6DF13C}"/>
              </a:ext>
            </a:extLst>
          </p:cNvPr>
          <p:cNvSpPr/>
          <p:nvPr/>
        </p:nvSpPr>
        <p:spPr>
          <a:xfrm>
            <a:off x="7856884" y="5420454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0A7025A-8C93-4B6B-ABF8-B6FF18E6E1CF}"/>
              </a:ext>
            </a:extLst>
          </p:cNvPr>
          <p:cNvSpPr/>
          <p:nvPr/>
        </p:nvSpPr>
        <p:spPr>
          <a:xfrm>
            <a:off x="9897120" y="5420454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83A2173-AEF1-49F3-96A8-5281C07850B9}"/>
              </a:ext>
            </a:extLst>
          </p:cNvPr>
          <p:cNvSpPr/>
          <p:nvPr/>
        </p:nvSpPr>
        <p:spPr>
          <a:xfrm>
            <a:off x="7936425" y="5505620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65F84CD-48E1-48D9-BFA3-104E60AA9A48}"/>
              </a:ext>
            </a:extLst>
          </p:cNvPr>
          <p:cNvSpPr/>
          <p:nvPr/>
        </p:nvSpPr>
        <p:spPr>
          <a:xfrm>
            <a:off x="8877407" y="5505620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43E613F-6188-4DF8-8002-489D79C9DF38}"/>
              </a:ext>
            </a:extLst>
          </p:cNvPr>
          <p:cNvSpPr/>
          <p:nvPr/>
        </p:nvSpPr>
        <p:spPr>
          <a:xfrm>
            <a:off x="8011758" y="5573753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EDEF52F-E15E-4ECA-8595-18E6598A36D7}"/>
              </a:ext>
            </a:extLst>
          </p:cNvPr>
          <p:cNvSpPr/>
          <p:nvPr/>
        </p:nvSpPr>
        <p:spPr>
          <a:xfrm>
            <a:off x="8403874" y="5573753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B6752BF-A36E-405B-A8CA-A0065F6074CD}"/>
              </a:ext>
            </a:extLst>
          </p:cNvPr>
          <p:cNvSpPr/>
          <p:nvPr/>
        </p:nvSpPr>
        <p:spPr>
          <a:xfrm>
            <a:off x="8955309" y="55718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FB1B48C-2204-4A01-97A4-0F654545C904}"/>
              </a:ext>
            </a:extLst>
          </p:cNvPr>
          <p:cNvSpPr/>
          <p:nvPr/>
        </p:nvSpPr>
        <p:spPr>
          <a:xfrm>
            <a:off x="9347424" y="55718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7BBE3B3-FDD7-420F-A7E4-40CE9BEA5C8E}"/>
              </a:ext>
            </a:extLst>
          </p:cNvPr>
          <p:cNvSpPr/>
          <p:nvPr/>
        </p:nvSpPr>
        <p:spPr>
          <a:xfrm>
            <a:off x="9956638" y="550369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625A6DA-9615-46F2-B9BD-BC304659D00E}"/>
              </a:ext>
            </a:extLst>
          </p:cNvPr>
          <p:cNvSpPr/>
          <p:nvPr/>
        </p:nvSpPr>
        <p:spPr>
          <a:xfrm>
            <a:off x="10897620" y="550369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7B5AB597-EC46-4A24-9165-DB65DBA66931}"/>
              </a:ext>
            </a:extLst>
          </p:cNvPr>
          <p:cNvSpPr/>
          <p:nvPr/>
        </p:nvSpPr>
        <p:spPr>
          <a:xfrm>
            <a:off x="10031971" y="55718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D1313B8-BD47-4A48-B804-6917FB507320}"/>
              </a:ext>
            </a:extLst>
          </p:cNvPr>
          <p:cNvSpPr/>
          <p:nvPr/>
        </p:nvSpPr>
        <p:spPr>
          <a:xfrm>
            <a:off x="10424087" y="55718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EDED882-C595-4236-A0DB-AB5074562044}"/>
              </a:ext>
            </a:extLst>
          </p:cNvPr>
          <p:cNvSpPr/>
          <p:nvPr/>
        </p:nvSpPr>
        <p:spPr>
          <a:xfrm>
            <a:off x="10975522" y="556990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E0199F0-3FDC-46E6-A57E-80CAEB5C3471}"/>
              </a:ext>
            </a:extLst>
          </p:cNvPr>
          <p:cNvSpPr/>
          <p:nvPr/>
        </p:nvSpPr>
        <p:spPr>
          <a:xfrm>
            <a:off x="11367637" y="556990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D9E4C-B375-4E8A-8178-6F2C3B08CA69}"/>
              </a:ext>
            </a:extLst>
          </p:cNvPr>
          <p:cNvSpPr txBox="1"/>
          <p:nvPr/>
        </p:nvSpPr>
        <p:spPr>
          <a:xfrm>
            <a:off x="2615579" y="552845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4E391AF-15CF-43E7-A0AF-1BE72DF4C36C}"/>
              </a:ext>
            </a:extLst>
          </p:cNvPr>
          <p:cNvSpPr/>
          <p:nvPr/>
        </p:nvSpPr>
        <p:spPr>
          <a:xfrm>
            <a:off x="3225077" y="3755202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694DD55-C5D6-4066-927A-4333F81D05B0}"/>
              </a:ext>
            </a:extLst>
          </p:cNvPr>
          <p:cNvSpPr/>
          <p:nvPr/>
        </p:nvSpPr>
        <p:spPr>
          <a:xfrm>
            <a:off x="3316517" y="3840546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79B44C1-A868-41FE-B1C1-46A5F5E74B81}"/>
              </a:ext>
            </a:extLst>
          </p:cNvPr>
          <p:cNvSpPr/>
          <p:nvPr/>
        </p:nvSpPr>
        <p:spPr>
          <a:xfrm>
            <a:off x="8028725" y="3840546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A166E77-0F36-4B21-9974-46F1233F38DD}"/>
              </a:ext>
            </a:extLst>
          </p:cNvPr>
          <p:cNvSpPr/>
          <p:nvPr/>
        </p:nvSpPr>
        <p:spPr>
          <a:xfrm>
            <a:off x="3407957" y="3938727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07639FE-6C7B-4522-9762-5FBF7B992B25}"/>
              </a:ext>
            </a:extLst>
          </p:cNvPr>
          <p:cNvSpPr/>
          <p:nvPr/>
        </p:nvSpPr>
        <p:spPr>
          <a:xfrm>
            <a:off x="5679506" y="3938727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B149817-11A2-4130-9F66-030D9CD303C4}"/>
              </a:ext>
            </a:extLst>
          </p:cNvPr>
          <p:cNvSpPr/>
          <p:nvPr/>
        </p:nvSpPr>
        <p:spPr>
          <a:xfrm>
            <a:off x="3485627" y="4002271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494D53FC-C03F-4B08-BBA0-7A51E94E938C}"/>
              </a:ext>
            </a:extLst>
          </p:cNvPr>
          <p:cNvSpPr/>
          <p:nvPr/>
        </p:nvSpPr>
        <p:spPr>
          <a:xfrm>
            <a:off x="3554456" y="4091878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2BF9BA84-2BE2-4EC4-B280-3DA90CAD04FC}"/>
              </a:ext>
            </a:extLst>
          </p:cNvPr>
          <p:cNvSpPr/>
          <p:nvPr/>
        </p:nvSpPr>
        <p:spPr>
          <a:xfrm>
            <a:off x="4547293" y="4091878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DB8CBE4-C076-42D7-B7FC-FD850A82661F}"/>
              </a:ext>
            </a:extLst>
          </p:cNvPr>
          <p:cNvSpPr/>
          <p:nvPr/>
        </p:nvSpPr>
        <p:spPr>
          <a:xfrm>
            <a:off x="3633941" y="417421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F7C8331-A1C8-4281-B1D1-0B8C345DD825}"/>
              </a:ext>
            </a:extLst>
          </p:cNvPr>
          <p:cNvSpPr/>
          <p:nvPr/>
        </p:nvSpPr>
        <p:spPr>
          <a:xfrm>
            <a:off x="4047664" y="417421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FFF5215-741F-4080-8639-CCA58C0FB1EB}"/>
              </a:ext>
            </a:extLst>
          </p:cNvPr>
          <p:cNvSpPr/>
          <p:nvPr/>
        </p:nvSpPr>
        <p:spPr>
          <a:xfrm>
            <a:off x="4629487" y="41718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9AC69C3F-2462-4666-8DC8-8CE7E9512B43}"/>
              </a:ext>
            </a:extLst>
          </p:cNvPr>
          <p:cNvSpPr/>
          <p:nvPr/>
        </p:nvSpPr>
        <p:spPr>
          <a:xfrm>
            <a:off x="5043210" y="41718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2F47F76-EBCD-4C1E-A000-8C7C7A775192}"/>
              </a:ext>
            </a:extLst>
          </p:cNvPr>
          <p:cNvSpPr/>
          <p:nvPr/>
        </p:nvSpPr>
        <p:spPr>
          <a:xfrm>
            <a:off x="5769776" y="4013472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D2E5B33-7E2C-4F29-999A-07ABF3C6C9AD}"/>
              </a:ext>
            </a:extLst>
          </p:cNvPr>
          <p:cNvSpPr/>
          <p:nvPr/>
        </p:nvSpPr>
        <p:spPr>
          <a:xfrm>
            <a:off x="5838605" y="4103079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6F903A59-BA9A-47A9-97FB-3196C4553B50}"/>
              </a:ext>
            </a:extLst>
          </p:cNvPr>
          <p:cNvSpPr/>
          <p:nvPr/>
        </p:nvSpPr>
        <p:spPr>
          <a:xfrm>
            <a:off x="6831442" y="4103079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590EBB0D-ADCF-4463-A70C-DF402100FF76}"/>
              </a:ext>
            </a:extLst>
          </p:cNvPr>
          <p:cNvSpPr/>
          <p:nvPr/>
        </p:nvSpPr>
        <p:spPr>
          <a:xfrm>
            <a:off x="5918090" y="418541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656352C2-593E-4234-AEF8-F39C1458F2D8}"/>
              </a:ext>
            </a:extLst>
          </p:cNvPr>
          <p:cNvSpPr/>
          <p:nvPr/>
        </p:nvSpPr>
        <p:spPr>
          <a:xfrm>
            <a:off x="6331813" y="418541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E577677D-7160-4973-8DEF-88FCAC7EDE26}"/>
              </a:ext>
            </a:extLst>
          </p:cNvPr>
          <p:cNvSpPr/>
          <p:nvPr/>
        </p:nvSpPr>
        <p:spPr>
          <a:xfrm>
            <a:off x="6913636" y="418309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9EB9DA43-998B-443E-A68A-240CE160C4ED}"/>
              </a:ext>
            </a:extLst>
          </p:cNvPr>
          <p:cNvSpPr/>
          <p:nvPr/>
        </p:nvSpPr>
        <p:spPr>
          <a:xfrm>
            <a:off x="7327359" y="418309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890D432-F018-4E32-98BA-F894A27725C8}"/>
              </a:ext>
            </a:extLst>
          </p:cNvPr>
          <p:cNvSpPr/>
          <p:nvPr/>
        </p:nvSpPr>
        <p:spPr>
          <a:xfrm>
            <a:off x="8124332" y="3937499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BDD2ED58-80BE-4912-A394-112C9251DB08}"/>
              </a:ext>
            </a:extLst>
          </p:cNvPr>
          <p:cNvSpPr/>
          <p:nvPr/>
        </p:nvSpPr>
        <p:spPr>
          <a:xfrm>
            <a:off x="10395881" y="3937499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1B0C4954-80BC-4DF9-AE7E-05BF56BBDFDF}"/>
              </a:ext>
            </a:extLst>
          </p:cNvPr>
          <p:cNvSpPr/>
          <p:nvPr/>
        </p:nvSpPr>
        <p:spPr>
          <a:xfrm>
            <a:off x="8202002" y="4001043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5BFF0FCA-DF54-4EFC-BA42-81B180FF4C04}"/>
              </a:ext>
            </a:extLst>
          </p:cNvPr>
          <p:cNvSpPr/>
          <p:nvPr/>
        </p:nvSpPr>
        <p:spPr>
          <a:xfrm>
            <a:off x="8270831" y="4090650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C0099016-2B81-4868-8696-3FC62F97CF4E}"/>
              </a:ext>
            </a:extLst>
          </p:cNvPr>
          <p:cNvSpPr/>
          <p:nvPr/>
        </p:nvSpPr>
        <p:spPr>
          <a:xfrm>
            <a:off x="9263668" y="4090650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E8AF8734-7D08-4EF7-A042-3FAE5E9BB9E7}"/>
              </a:ext>
            </a:extLst>
          </p:cNvPr>
          <p:cNvSpPr/>
          <p:nvPr/>
        </p:nvSpPr>
        <p:spPr>
          <a:xfrm>
            <a:off x="8350316" y="417298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E740FFC-0F69-492D-9B52-5B89ACC25AFF}"/>
              </a:ext>
            </a:extLst>
          </p:cNvPr>
          <p:cNvSpPr/>
          <p:nvPr/>
        </p:nvSpPr>
        <p:spPr>
          <a:xfrm>
            <a:off x="8764039" y="417298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4C487519-D637-49FF-847C-BE756F78906E}"/>
              </a:ext>
            </a:extLst>
          </p:cNvPr>
          <p:cNvSpPr/>
          <p:nvPr/>
        </p:nvSpPr>
        <p:spPr>
          <a:xfrm>
            <a:off x="9345862" y="4170662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BA7821A7-E2BF-4EE0-B1E8-DA1B425AF81A}"/>
              </a:ext>
            </a:extLst>
          </p:cNvPr>
          <p:cNvSpPr/>
          <p:nvPr/>
        </p:nvSpPr>
        <p:spPr>
          <a:xfrm>
            <a:off x="9759585" y="4170662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7389AB7-7CC7-42F8-8F4B-0BDC0A48E386}"/>
              </a:ext>
            </a:extLst>
          </p:cNvPr>
          <p:cNvSpPr/>
          <p:nvPr/>
        </p:nvSpPr>
        <p:spPr>
          <a:xfrm>
            <a:off x="10486151" y="4012244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3D32A62B-34F5-432A-9495-D057BAF5B626}"/>
              </a:ext>
            </a:extLst>
          </p:cNvPr>
          <p:cNvSpPr/>
          <p:nvPr/>
        </p:nvSpPr>
        <p:spPr>
          <a:xfrm>
            <a:off x="10554980" y="4101851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490854F7-42FB-4659-A4CB-E3135ED5954C}"/>
              </a:ext>
            </a:extLst>
          </p:cNvPr>
          <p:cNvSpPr/>
          <p:nvPr/>
        </p:nvSpPr>
        <p:spPr>
          <a:xfrm>
            <a:off x="11547817" y="4101851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D28B383-333E-4D0D-803D-3E7AFC91F161}"/>
              </a:ext>
            </a:extLst>
          </p:cNvPr>
          <p:cNvSpPr/>
          <p:nvPr/>
        </p:nvSpPr>
        <p:spPr>
          <a:xfrm>
            <a:off x="10634465" y="418418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E93F9A26-28FA-4CCE-AB3F-7FACF3B31270}"/>
              </a:ext>
            </a:extLst>
          </p:cNvPr>
          <p:cNvSpPr/>
          <p:nvPr/>
        </p:nvSpPr>
        <p:spPr>
          <a:xfrm>
            <a:off x="11048188" y="418418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BF08CC4B-A20D-4018-8294-DA6BA80D0397}"/>
              </a:ext>
            </a:extLst>
          </p:cNvPr>
          <p:cNvSpPr/>
          <p:nvPr/>
        </p:nvSpPr>
        <p:spPr>
          <a:xfrm>
            <a:off x="11630011" y="418186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B5D66B92-9109-41B1-8F68-EB5BE5111233}"/>
              </a:ext>
            </a:extLst>
          </p:cNvPr>
          <p:cNvSpPr/>
          <p:nvPr/>
        </p:nvSpPr>
        <p:spPr>
          <a:xfrm>
            <a:off x="12043734" y="418186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C4CB09B2-F014-4423-A3C4-54AB5C4AA29C}"/>
              </a:ext>
            </a:extLst>
          </p:cNvPr>
          <p:cNvSpPr txBox="1"/>
          <p:nvPr/>
        </p:nvSpPr>
        <p:spPr>
          <a:xfrm>
            <a:off x="344853" y="6202369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705361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1822B29E-19E7-49A0-958F-2A987794E27B}"/>
              </a:ext>
            </a:extLst>
          </p:cNvPr>
          <p:cNvSpPr/>
          <p:nvPr/>
        </p:nvSpPr>
        <p:spPr>
          <a:xfrm>
            <a:off x="5486200" y="30610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C08F5F62-C0C7-47CF-9C08-4911A14239CD}"/>
              </a:ext>
            </a:extLst>
          </p:cNvPr>
          <p:cNvSpPr/>
          <p:nvPr/>
        </p:nvSpPr>
        <p:spPr>
          <a:xfrm>
            <a:off x="5898544" y="306105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420EDCD6-9B84-46A6-A775-EB4C89743FF6}"/>
              </a:ext>
            </a:extLst>
          </p:cNvPr>
          <p:cNvSpPr/>
          <p:nvPr/>
        </p:nvSpPr>
        <p:spPr>
          <a:xfrm>
            <a:off x="6310888" y="30610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CB3FBD5-3456-40EA-B2BD-4CF8F71F433A}"/>
              </a:ext>
            </a:extLst>
          </p:cNvPr>
          <p:cNvSpPr/>
          <p:nvPr/>
        </p:nvSpPr>
        <p:spPr>
          <a:xfrm>
            <a:off x="6723958" y="306105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DA94D57D-5201-43D0-9CBD-EFF296403E64}"/>
              </a:ext>
            </a:extLst>
          </p:cNvPr>
          <p:cNvSpPr/>
          <p:nvPr/>
        </p:nvSpPr>
        <p:spPr>
          <a:xfrm>
            <a:off x="5486200" y="3473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75E86F1-F958-4BEA-A5E5-6D94DD7EBF21}"/>
              </a:ext>
            </a:extLst>
          </p:cNvPr>
          <p:cNvSpPr/>
          <p:nvPr/>
        </p:nvSpPr>
        <p:spPr>
          <a:xfrm>
            <a:off x="5898544" y="3473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63FF216-FF4B-409A-834F-7A5594332637}"/>
              </a:ext>
            </a:extLst>
          </p:cNvPr>
          <p:cNvSpPr/>
          <p:nvPr/>
        </p:nvSpPr>
        <p:spPr>
          <a:xfrm>
            <a:off x="6310888" y="3473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F43EC56-86E0-46B1-BB89-34E1083DBAF2}"/>
              </a:ext>
            </a:extLst>
          </p:cNvPr>
          <p:cNvSpPr/>
          <p:nvPr/>
        </p:nvSpPr>
        <p:spPr>
          <a:xfrm>
            <a:off x="6723958" y="3473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0F2A2290-C448-4730-A8D8-25A5A413DD13}"/>
              </a:ext>
            </a:extLst>
          </p:cNvPr>
          <p:cNvSpPr/>
          <p:nvPr/>
        </p:nvSpPr>
        <p:spPr>
          <a:xfrm>
            <a:off x="5486200" y="38857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6C878E2-D629-4D66-8F4E-69D55DA4F39D}"/>
              </a:ext>
            </a:extLst>
          </p:cNvPr>
          <p:cNvSpPr/>
          <p:nvPr/>
        </p:nvSpPr>
        <p:spPr>
          <a:xfrm>
            <a:off x="5898544" y="38857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AF37E77-2FE7-4E75-93D3-D03D6B78A647}"/>
              </a:ext>
            </a:extLst>
          </p:cNvPr>
          <p:cNvSpPr/>
          <p:nvPr/>
        </p:nvSpPr>
        <p:spPr>
          <a:xfrm>
            <a:off x="6310888" y="388573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7475BFEB-BF1C-49B4-B3C2-061F7ECC4BEF}"/>
              </a:ext>
            </a:extLst>
          </p:cNvPr>
          <p:cNvSpPr/>
          <p:nvPr/>
        </p:nvSpPr>
        <p:spPr>
          <a:xfrm>
            <a:off x="6723958" y="38857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48E6DDE-5158-4716-9A93-BC73E198DD09}"/>
              </a:ext>
            </a:extLst>
          </p:cNvPr>
          <p:cNvSpPr/>
          <p:nvPr/>
        </p:nvSpPr>
        <p:spPr>
          <a:xfrm>
            <a:off x="5486200" y="42980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BD3C6040-7365-40F7-82C5-10AF8B4D0322}"/>
              </a:ext>
            </a:extLst>
          </p:cNvPr>
          <p:cNvSpPr/>
          <p:nvPr/>
        </p:nvSpPr>
        <p:spPr>
          <a:xfrm>
            <a:off x="5898544" y="429808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71DFC7EF-E029-414F-B348-DD3268D6B3B1}"/>
              </a:ext>
            </a:extLst>
          </p:cNvPr>
          <p:cNvSpPr/>
          <p:nvPr/>
        </p:nvSpPr>
        <p:spPr>
          <a:xfrm>
            <a:off x="6310888" y="42980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B14B8B9C-9F31-444D-A793-15525C8D5DBB}"/>
              </a:ext>
            </a:extLst>
          </p:cNvPr>
          <p:cNvSpPr/>
          <p:nvPr/>
        </p:nvSpPr>
        <p:spPr>
          <a:xfrm>
            <a:off x="6723958" y="42980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9561BB12-D00E-41D8-80A9-449B19327A0C}"/>
              </a:ext>
            </a:extLst>
          </p:cNvPr>
          <p:cNvSpPr txBox="1"/>
          <p:nvPr/>
        </p:nvSpPr>
        <p:spPr>
          <a:xfrm>
            <a:off x="5683353" y="466503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C4CB09B2-F014-4423-A3C4-54AB5C4AA29C}"/>
              </a:ext>
            </a:extLst>
          </p:cNvPr>
          <p:cNvSpPr txBox="1"/>
          <p:nvPr/>
        </p:nvSpPr>
        <p:spPr>
          <a:xfrm>
            <a:off x="5372123" y="497545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62E542B-7B41-45D1-B616-7BD765BB5BEE}"/>
              </a:ext>
            </a:extLst>
          </p:cNvPr>
          <p:cNvSpPr/>
          <p:nvPr/>
        </p:nvSpPr>
        <p:spPr>
          <a:xfrm>
            <a:off x="1615619" y="303151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ED9C001-F38B-4E2D-BA61-0DAA2B6A0E15}"/>
              </a:ext>
            </a:extLst>
          </p:cNvPr>
          <p:cNvSpPr/>
          <p:nvPr/>
        </p:nvSpPr>
        <p:spPr>
          <a:xfrm>
            <a:off x="2044490" y="3031515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A92589A-3C63-4F06-A83B-DB1FC6046A7D}"/>
              </a:ext>
            </a:extLst>
          </p:cNvPr>
          <p:cNvSpPr/>
          <p:nvPr/>
        </p:nvSpPr>
        <p:spPr>
          <a:xfrm>
            <a:off x="2473360" y="303151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DE5A9042-28AF-410E-B012-F40D0A2E35B0}"/>
              </a:ext>
            </a:extLst>
          </p:cNvPr>
          <p:cNvSpPr/>
          <p:nvPr/>
        </p:nvSpPr>
        <p:spPr>
          <a:xfrm>
            <a:off x="2902232" y="3031515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759A3CD-81EE-4C92-A421-BD6D11B8CDD7}"/>
              </a:ext>
            </a:extLst>
          </p:cNvPr>
          <p:cNvSpPr/>
          <p:nvPr/>
        </p:nvSpPr>
        <p:spPr>
          <a:xfrm>
            <a:off x="1615619" y="34537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177A13C-C417-430A-961D-26EF269B0ED9}"/>
              </a:ext>
            </a:extLst>
          </p:cNvPr>
          <p:cNvSpPr/>
          <p:nvPr/>
        </p:nvSpPr>
        <p:spPr>
          <a:xfrm>
            <a:off x="2044490" y="34537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6B64B6E3-3B89-4C7B-845A-35E68714BAF4}"/>
              </a:ext>
            </a:extLst>
          </p:cNvPr>
          <p:cNvSpPr/>
          <p:nvPr/>
        </p:nvSpPr>
        <p:spPr>
          <a:xfrm>
            <a:off x="2473360" y="34537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B65BBAB-D984-4B49-A015-2052A21F7827}"/>
              </a:ext>
            </a:extLst>
          </p:cNvPr>
          <p:cNvSpPr/>
          <p:nvPr/>
        </p:nvSpPr>
        <p:spPr>
          <a:xfrm>
            <a:off x="2902232" y="34537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D20BB91-1849-492B-8066-AA6D05E14539}"/>
              </a:ext>
            </a:extLst>
          </p:cNvPr>
          <p:cNvSpPr/>
          <p:nvPr/>
        </p:nvSpPr>
        <p:spPr>
          <a:xfrm>
            <a:off x="1615619" y="387589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B27BA6D-D7AC-4D3D-807E-284293DD979F}"/>
              </a:ext>
            </a:extLst>
          </p:cNvPr>
          <p:cNvSpPr/>
          <p:nvPr/>
        </p:nvSpPr>
        <p:spPr>
          <a:xfrm>
            <a:off x="2044490" y="387589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3E4E9E59-6E34-4DDC-A70D-35E071A3B1E2}"/>
              </a:ext>
            </a:extLst>
          </p:cNvPr>
          <p:cNvSpPr/>
          <p:nvPr/>
        </p:nvSpPr>
        <p:spPr>
          <a:xfrm>
            <a:off x="2473360" y="387589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17FD2AE-A9F1-4FC4-9B60-97561281B21D}"/>
              </a:ext>
            </a:extLst>
          </p:cNvPr>
          <p:cNvSpPr/>
          <p:nvPr/>
        </p:nvSpPr>
        <p:spPr>
          <a:xfrm>
            <a:off x="2902232" y="387589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2DFBCEEC-E099-41A0-90A4-5195F78D59A9}"/>
              </a:ext>
            </a:extLst>
          </p:cNvPr>
          <p:cNvSpPr/>
          <p:nvPr/>
        </p:nvSpPr>
        <p:spPr>
          <a:xfrm>
            <a:off x="1615619" y="429808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E4D092A9-95D5-4839-9D87-149381F2AECC}"/>
              </a:ext>
            </a:extLst>
          </p:cNvPr>
          <p:cNvSpPr/>
          <p:nvPr/>
        </p:nvSpPr>
        <p:spPr>
          <a:xfrm>
            <a:off x="2044490" y="4298083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BEAA07B-12D4-4063-A70F-313437DD5334}"/>
              </a:ext>
            </a:extLst>
          </p:cNvPr>
          <p:cNvSpPr/>
          <p:nvPr/>
        </p:nvSpPr>
        <p:spPr>
          <a:xfrm>
            <a:off x="2473360" y="429808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F0997419-EF70-4FE7-8635-65769D4C79A6}"/>
              </a:ext>
            </a:extLst>
          </p:cNvPr>
          <p:cNvSpPr/>
          <p:nvPr/>
        </p:nvSpPr>
        <p:spPr>
          <a:xfrm>
            <a:off x="2902232" y="429808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2FB565-36E2-4153-AE72-66CB0D8F5B7B}"/>
              </a:ext>
            </a:extLst>
          </p:cNvPr>
          <p:cNvSpPr txBox="1"/>
          <p:nvPr/>
        </p:nvSpPr>
        <p:spPr>
          <a:xfrm>
            <a:off x="1971718" y="255366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CCBA1DD-1AEC-4FA6-876C-08C6C54F48A0}"/>
              </a:ext>
            </a:extLst>
          </p:cNvPr>
          <p:cNvSpPr txBox="1"/>
          <p:nvPr/>
        </p:nvSpPr>
        <p:spPr>
          <a:xfrm>
            <a:off x="1629004" y="466020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E7A7B0D-FC75-49BA-BD19-D8CA00E02B4B}"/>
              </a:ext>
            </a:extLst>
          </p:cNvPr>
          <p:cNvSpPr txBox="1"/>
          <p:nvPr/>
        </p:nvSpPr>
        <p:spPr>
          <a:xfrm>
            <a:off x="1462268" y="847899"/>
            <a:ext cx="6982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미분값은 정방향 연산시 선택된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자리에만 미분값이 전달 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C7A746-3E99-45CE-AA13-F5D09D453470}"/>
              </a:ext>
            </a:extLst>
          </p:cNvPr>
          <p:cNvSpPr/>
          <p:nvPr/>
        </p:nvSpPr>
        <p:spPr>
          <a:xfrm>
            <a:off x="1615129" y="3040461"/>
            <a:ext cx="857015" cy="84211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370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구현하기 </a:t>
            </a: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7919632" y="1287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8392113" y="143084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127754" y="1386742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7625117" y="1587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8482089" y="1485831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7688143" y="2195553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127754" y="2396562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8420734" y="1881281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7896232" y="2082098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7957586" y="251886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9169302" y="1680462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9634917" y="1881280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6740983" y="1008959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83" y="1008959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6740983" y="2150674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83" y="2150674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7478381" y="2396562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7341592" y="1294083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7686154" y="2146945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7629845" y="1541530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135276" y="1643902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7174432" y="1941150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6FD19C-368A-4D7F-8B75-66C299ACB313}"/>
              </a:ext>
            </a:extLst>
          </p:cNvPr>
          <p:cNvSpPr txBox="1"/>
          <p:nvPr/>
        </p:nvSpPr>
        <p:spPr>
          <a:xfrm>
            <a:off x="314150" y="1396844"/>
            <a:ext cx="6136616" cy="424731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and_gate import AND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or_gate import OR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nand_gate import NAND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XOR(x1, x2):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s1 = NAND(x1,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s2 = OR(x1,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y = AND(s1, s2)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XOR(xs[0], xs[1])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BDB26DE-F76D-4D4A-BDA8-C4E17449180E}"/>
              </a:ext>
            </a:extLst>
          </p:cNvPr>
          <p:cNvSpPr/>
          <p:nvPr/>
        </p:nvSpPr>
        <p:spPr>
          <a:xfrm>
            <a:off x="6743307" y="4008449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6E7E8A2-EF8E-479A-B71E-D6C9FF54DCA3}"/>
              </a:ext>
            </a:extLst>
          </p:cNvPr>
          <p:cNvSpPr/>
          <p:nvPr/>
        </p:nvSpPr>
        <p:spPr>
          <a:xfrm>
            <a:off x="6743306" y="5018778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4224056-5C73-4FCD-84CC-AEE061216DF9}"/>
              </a:ext>
            </a:extLst>
          </p:cNvPr>
          <p:cNvCxnSpPr>
            <a:cxnSpLocks/>
            <a:stCxn id="83" idx="6"/>
            <a:endCxn id="53" idx="2"/>
          </p:cNvCxnSpPr>
          <p:nvPr/>
        </p:nvCxnSpPr>
        <p:spPr>
          <a:xfrm flipV="1">
            <a:off x="7222308" y="4247949"/>
            <a:ext cx="7441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FFBDD34-1696-4479-BA9A-1F5FB5ECA83E}"/>
              </a:ext>
            </a:extLst>
          </p:cNvPr>
          <p:cNvCxnSpPr>
            <a:cxnSpLocks/>
            <a:stCxn id="84" idx="6"/>
            <a:endCxn id="53" idx="2"/>
          </p:cNvCxnSpPr>
          <p:nvPr/>
        </p:nvCxnSpPr>
        <p:spPr>
          <a:xfrm flipV="1">
            <a:off x="7222307" y="4247949"/>
            <a:ext cx="744200" cy="1010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/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/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blipFill>
                <a:blip r:embed="rId6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/>
              <p:nvPr/>
            </p:nvSpPr>
            <p:spPr>
              <a:xfrm>
                <a:off x="10400101" y="4544651"/>
                <a:ext cx="2604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0101" y="4544651"/>
                <a:ext cx="260456" cy="276999"/>
              </a:xfrm>
              <a:prstGeom prst="rect">
                <a:avLst/>
              </a:prstGeom>
              <a:blipFill>
                <a:blip r:embed="rId7"/>
                <a:stretch>
                  <a:fillRect l="-9302" r="-4651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AB7A97BC-2345-4973-9A5F-8DDC5DF25657}"/>
              </a:ext>
            </a:extLst>
          </p:cNvPr>
          <p:cNvCxnSpPr>
            <a:cxnSpLocks/>
            <a:stCxn id="65" idx="6"/>
            <a:endCxn id="99" idx="2"/>
          </p:cNvCxnSpPr>
          <p:nvPr/>
        </p:nvCxnSpPr>
        <p:spPr>
          <a:xfrm flipV="1">
            <a:off x="8640784" y="4726950"/>
            <a:ext cx="517453" cy="494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EFDD88C-AF17-4CC1-B4CE-A1646C6173DC}"/>
              </a:ext>
            </a:extLst>
          </p:cNvPr>
          <p:cNvCxnSpPr>
            <a:cxnSpLocks/>
            <a:stCxn id="53" idx="6"/>
            <a:endCxn id="99" idx="2"/>
          </p:cNvCxnSpPr>
          <p:nvPr/>
        </p:nvCxnSpPr>
        <p:spPr>
          <a:xfrm>
            <a:off x="8559912" y="4247949"/>
            <a:ext cx="598325" cy="479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6CB8D6C1-A673-4430-89A7-ACA8BBDE830A}"/>
              </a:ext>
            </a:extLst>
          </p:cNvPr>
          <p:cNvCxnSpPr>
            <a:cxnSpLocks/>
            <a:stCxn id="99" idx="6"/>
          </p:cNvCxnSpPr>
          <p:nvPr/>
        </p:nvCxnSpPr>
        <p:spPr>
          <a:xfrm>
            <a:off x="9751642" y="4726950"/>
            <a:ext cx="6073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A2F197A-6C24-4990-A110-89EF132EBAB5}"/>
              </a:ext>
            </a:extLst>
          </p:cNvPr>
          <p:cNvSpPr txBox="1"/>
          <p:nvPr/>
        </p:nvSpPr>
        <p:spPr>
          <a:xfrm>
            <a:off x="6721550" y="554994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5C5EE05-8E71-47A7-B723-74960D617ACF}"/>
              </a:ext>
            </a:extLst>
          </p:cNvPr>
          <p:cNvSpPr txBox="1"/>
          <p:nvPr/>
        </p:nvSpPr>
        <p:spPr>
          <a:xfrm>
            <a:off x="8041934" y="5526691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F98EE5B-E156-4389-ADE2-9642F8B608D7}"/>
              </a:ext>
            </a:extLst>
          </p:cNvPr>
          <p:cNvSpPr txBox="1"/>
          <p:nvPr/>
        </p:nvSpPr>
        <p:spPr>
          <a:xfrm>
            <a:off x="9158237" y="5526691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5CB60D1-3282-4935-8AB1-4896232996E9}"/>
              </a:ext>
            </a:extLst>
          </p:cNvPr>
          <p:cNvSpPr/>
          <p:nvPr/>
        </p:nvSpPr>
        <p:spPr>
          <a:xfrm>
            <a:off x="7966507" y="3951246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AEBC187-9756-496C-BAB7-6E6413BED5F1}"/>
              </a:ext>
            </a:extLst>
          </p:cNvPr>
          <p:cNvSpPr/>
          <p:nvPr/>
        </p:nvSpPr>
        <p:spPr>
          <a:xfrm>
            <a:off x="6743306" y="3181844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A06BC17A-4EC7-40DA-BEFD-304132DF4189}"/>
              </a:ext>
            </a:extLst>
          </p:cNvPr>
          <p:cNvCxnSpPr>
            <a:cxnSpLocks/>
            <a:stCxn id="58" idx="6"/>
            <a:endCxn id="53" idx="2"/>
          </p:cNvCxnSpPr>
          <p:nvPr/>
        </p:nvCxnSpPr>
        <p:spPr>
          <a:xfrm>
            <a:off x="7222307" y="3421345"/>
            <a:ext cx="744200" cy="826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>
            <a:extLst>
              <a:ext uri="{FF2B5EF4-FFF2-40B4-BE49-F238E27FC236}">
                <a16:creationId xmlns:a16="http://schemas.microsoft.com/office/drawing/2014/main" id="{958C1F21-F9FF-48BB-9E69-4BF4BF7879D0}"/>
              </a:ext>
            </a:extLst>
          </p:cNvPr>
          <p:cNvSpPr/>
          <p:nvPr/>
        </p:nvSpPr>
        <p:spPr>
          <a:xfrm>
            <a:off x="8047379" y="4924916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1A66BBC-49EC-4EA0-967F-660B9F26430D}"/>
              </a:ext>
            </a:extLst>
          </p:cNvPr>
          <p:cNvCxnSpPr>
            <a:cxnSpLocks/>
            <a:stCxn id="83" idx="6"/>
            <a:endCxn id="65" idx="2"/>
          </p:cNvCxnSpPr>
          <p:nvPr/>
        </p:nvCxnSpPr>
        <p:spPr>
          <a:xfrm>
            <a:off x="7222308" y="4247950"/>
            <a:ext cx="825071" cy="973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524D079-6027-4501-B47C-B48F32E3813B}"/>
              </a:ext>
            </a:extLst>
          </p:cNvPr>
          <p:cNvCxnSpPr>
            <a:cxnSpLocks/>
            <a:stCxn id="84" idx="6"/>
            <a:endCxn id="65" idx="2"/>
          </p:cNvCxnSpPr>
          <p:nvPr/>
        </p:nvCxnSpPr>
        <p:spPr>
          <a:xfrm flipV="1">
            <a:off x="7222307" y="5221619"/>
            <a:ext cx="825072" cy="36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3AC9967-6270-479B-B57D-54A996BC79E6}"/>
              </a:ext>
            </a:extLst>
          </p:cNvPr>
          <p:cNvCxnSpPr>
            <a:cxnSpLocks/>
            <a:stCxn id="58" idx="6"/>
            <a:endCxn id="65" idx="2"/>
          </p:cNvCxnSpPr>
          <p:nvPr/>
        </p:nvCxnSpPr>
        <p:spPr>
          <a:xfrm>
            <a:off x="7222307" y="3421345"/>
            <a:ext cx="825072" cy="1800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타원 98">
            <a:extLst>
              <a:ext uri="{FF2B5EF4-FFF2-40B4-BE49-F238E27FC236}">
                <a16:creationId xmlns:a16="http://schemas.microsoft.com/office/drawing/2014/main" id="{3ECF558A-9EF1-41D2-9A7F-B90E2C458037}"/>
              </a:ext>
            </a:extLst>
          </p:cNvPr>
          <p:cNvSpPr/>
          <p:nvPr/>
        </p:nvSpPr>
        <p:spPr>
          <a:xfrm>
            <a:off x="9158237" y="4430247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8A896A35-E572-4C7E-A36F-5D5A951322CE}"/>
              </a:ext>
            </a:extLst>
          </p:cNvPr>
          <p:cNvSpPr/>
          <p:nvPr/>
        </p:nvSpPr>
        <p:spPr>
          <a:xfrm>
            <a:off x="7982658" y="3189715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B46C9E82-7308-4E3E-8CE2-11AE2895EEFF}"/>
              </a:ext>
            </a:extLst>
          </p:cNvPr>
          <p:cNvCxnSpPr>
            <a:cxnSpLocks/>
            <a:stCxn id="111" idx="5"/>
            <a:endCxn id="99" idx="2"/>
          </p:cNvCxnSpPr>
          <p:nvPr/>
        </p:nvCxnSpPr>
        <p:spPr>
          <a:xfrm>
            <a:off x="8391511" y="3598568"/>
            <a:ext cx="766726" cy="112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157068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F716A6-86BB-42E0-A152-4F3D5126EC32}"/>
              </a:ext>
            </a:extLst>
          </p:cNvPr>
          <p:cNvSpPr txBox="1"/>
          <p:nvPr/>
        </p:nvSpPr>
        <p:spPr>
          <a:xfrm>
            <a:off x="386862" y="1160585"/>
            <a:ext cx="358303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 (1, 1, 333, 250)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weight  (1, 1, 5, 5)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pad=0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(1, 1, 329, 246)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OH = 333-5+1 = 329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OW = 250-5+1 = 246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28D0DC-1521-4868-AE28-0FB4690C1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639" y="1214196"/>
            <a:ext cx="2381250" cy="3171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3E4180-84C4-4720-B506-AF061A20F888}"/>
              </a:ext>
            </a:extLst>
          </p:cNvPr>
          <p:cNvSpPr txBox="1"/>
          <p:nvPr/>
        </p:nvSpPr>
        <p:spPr>
          <a:xfrm>
            <a:off x="8131889" y="260430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B0BF2-F2B5-4DEC-9F39-56A3AF815766}"/>
              </a:ext>
            </a:extLst>
          </p:cNvPr>
          <p:cNvSpPr txBox="1"/>
          <p:nvPr/>
        </p:nvSpPr>
        <p:spPr>
          <a:xfrm>
            <a:off x="6594053" y="81408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D9F1B8-8AA3-4F4B-AC4E-5CEC08F88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82" y="4595994"/>
            <a:ext cx="2593442" cy="190602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83BFB51-AF24-494B-89BA-AF45FCC64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428" y="4896910"/>
            <a:ext cx="2190499" cy="163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76EFE3-C664-42C3-BBD1-7A698BEDBD0C}"/>
              </a:ext>
            </a:extLst>
          </p:cNvPr>
          <p:cNvSpPr txBox="1"/>
          <p:nvPr/>
        </p:nvSpPr>
        <p:spPr>
          <a:xfrm>
            <a:off x="1369671" y="420757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9FE8AD-E59A-41C5-89EF-71163D9DF80F}"/>
              </a:ext>
            </a:extLst>
          </p:cNvPr>
          <p:cNvSpPr txBox="1"/>
          <p:nvPr/>
        </p:nvSpPr>
        <p:spPr>
          <a:xfrm>
            <a:off x="4695463" y="443840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DD7F2F-0BD5-4CCF-8CEE-B3A9B0E802CD}"/>
              </a:ext>
            </a:extLst>
          </p:cNvPr>
          <p:cNvSpPr txBox="1"/>
          <p:nvPr/>
        </p:nvSpPr>
        <p:spPr>
          <a:xfrm>
            <a:off x="4900466" y="177478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883262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72246-B94E-4425-AB5F-CA26C41992F6}"/>
              </a:ext>
            </a:extLst>
          </p:cNvPr>
          <p:cNvSpPr txBox="1"/>
          <p:nvPr/>
        </p:nvSpPr>
        <p:spPr>
          <a:xfrm>
            <a:off x="640759" y="2417285"/>
            <a:ext cx="9190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 - relu - pool - affine - relu - affine - softmax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64F33D-9863-40EA-878A-1E0EB964D39B}"/>
              </a:ext>
            </a:extLst>
          </p:cNvPr>
          <p:cNvSpPr txBox="1"/>
          <p:nvPr/>
        </p:nvSpPr>
        <p:spPr>
          <a:xfrm>
            <a:off x="-465031" y="4976036"/>
            <a:ext cx="20537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(?,1,28,28)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08356-C8F5-4DA4-A34D-771376BE6CB7}"/>
              </a:ext>
            </a:extLst>
          </p:cNvPr>
          <p:cNvSpPr txBox="1"/>
          <p:nvPr/>
        </p:nvSpPr>
        <p:spPr>
          <a:xfrm>
            <a:off x="3452049" y="4967950"/>
            <a:ext cx="22236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(?,30,24,24)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A2AFED-0CB6-4AFB-BC3A-3D145A7D51BC}"/>
              </a:ext>
            </a:extLst>
          </p:cNvPr>
          <p:cNvSpPr txBox="1"/>
          <p:nvPr/>
        </p:nvSpPr>
        <p:spPr>
          <a:xfrm>
            <a:off x="1401146" y="4967951"/>
            <a:ext cx="1883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884F6-523C-4C21-8AA8-37D76B3AE58A}"/>
              </a:ext>
            </a:extLst>
          </p:cNvPr>
          <p:cNvSpPr txBox="1"/>
          <p:nvPr/>
        </p:nvSpPr>
        <p:spPr>
          <a:xfrm>
            <a:off x="6182625" y="4967949"/>
            <a:ext cx="22236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(?,30,12,12)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83E8D0-88DF-4649-8648-01E9E257011D}"/>
              </a:ext>
            </a:extLst>
          </p:cNvPr>
          <p:cNvSpPr txBox="1"/>
          <p:nvPr/>
        </p:nvSpPr>
        <p:spPr>
          <a:xfrm>
            <a:off x="7174911" y="270293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C6D020-F7CC-4199-BF5B-E20F7EAA23B2}"/>
              </a:ext>
            </a:extLst>
          </p:cNvPr>
          <p:cNvSpPr txBox="1"/>
          <p:nvPr/>
        </p:nvSpPr>
        <p:spPr>
          <a:xfrm>
            <a:off x="270369" y="13191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8B86C6-2788-4264-8EFC-019091108C37}"/>
              </a:ext>
            </a:extLst>
          </p:cNvPr>
          <p:cNvSpPr txBox="1"/>
          <p:nvPr/>
        </p:nvSpPr>
        <p:spPr>
          <a:xfrm>
            <a:off x="731997" y="27766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A5C0A7-2367-422F-82DA-A9B1CA3B8DEC}"/>
              </a:ext>
            </a:extLst>
          </p:cNvPr>
          <p:cNvSpPr txBox="1"/>
          <p:nvPr/>
        </p:nvSpPr>
        <p:spPr>
          <a:xfrm>
            <a:off x="239504" y="1050967"/>
            <a:ext cx="10315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network = SimpleConvNet(input_dim=(1,28,28),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conv_param = {'filter_num': 30, 'filter_size': 5, 'pad': 0, 'stride': 1},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hidden_size=100, output_size=10, weight_init_std=0.01)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180C2D-B873-42A5-86F4-03FED39AC299}"/>
              </a:ext>
            </a:extLst>
          </p:cNvPr>
          <p:cNvSpPr txBox="1"/>
          <p:nvPr/>
        </p:nvSpPr>
        <p:spPr>
          <a:xfrm>
            <a:off x="4400845" y="277667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646288-8C2D-44E5-9580-AA49359FB535}"/>
              </a:ext>
            </a:extLst>
          </p:cNvPr>
          <p:cNvSpPr txBox="1"/>
          <p:nvPr/>
        </p:nvSpPr>
        <p:spPr>
          <a:xfrm>
            <a:off x="-37680" y="313304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56CB5B-0DC3-466E-8F53-0D7ABC829895}"/>
              </a:ext>
            </a:extLst>
          </p:cNvPr>
          <p:cNvSpPr txBox="1"/>
          <p:nvPr/>
        </p:nvSpPr>
        <p:spPr>
          <a:xfrm>
            <a:off x="3545962" y="3133041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1875C0-5E7D-478B-981D-BFED3BE3705B}"/>
              </a:ext>
            </a:extLst>
          </p:cNvPr>
          <p:cNvSpPr txBox="1"/>
          <p:nvPr/>
        </p:nvSpPr>
        <p:spPr>
          <a:xfrm>
            <a:off x="4035957" y="3848797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30*12*12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,100)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EFC004-8976-405B-BB40-10EE64AC77EE}"/>
              </a:ext>
            </a:extLst>
          </p:cNvPr>
          <p:cNvSpPr txBox="1"/>
          <p:nvPr/>
        </p:nvSpPr>
        <p:spPr>
          <a:xfrm>
            <a:off x="2031172" y="3840712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30*12*12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B38636-F4D2-4F50-A053-3BAE95B06565}"/>
              </a:ext>
            </a:extLst>
          </p:cNvPr>
          <p:cNvSpPr txBox="1"/>
          <p:nvPr/>
        </p:nvSpPr>
        <p:spPr>
          <a:xfrm>
            <a:off x="6012707" y="428774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33B751-F457-459F-99AC-7F1B35F65E61}"/>
              </a:ext>
            </a:extLst>
          </p:cNvPr>
          <p:cNvSpPr txBox="1"/>
          <p:nvPr/>
        </p:nvSpPr>
        <p:spPr>
          <a:xfrm>
            <a:off x="6898762" y="3137075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C1F196-61EF-4EA3-B57C-DB31E7C2F6F7}"/>
              </a:ext>
            </a:extLst>
          </p:cNvPr>
          <p:cNvSpPr txBox="1"/>
          <p:nvPr/>
        </p:nvSpPr>
        <p:spPr>
          <a:xfrm>
            <a:off x="7174911" y="428774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1FD680-0CD8-416F-A47A-912540CE439E}"/>
              </a:ext>
            </a:extLst>
          </p:cNvPr>
          <p:cNvSpPr txBox="1"/>
          <p:nvPr/>
        </p:nvSpPr>
        <p:spPr>
          <a:xfrm>
            <a:off x="8751765" y="309110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(?,10)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F5F91A9-5BAB-4E77-921B-4C6BC2F4FFBD}"/>
              </a:ext>
            </a:extLst>
          </p:cNvPr>
          <p:cNvCxnSpPr/>
          <p:nvPr/>
        </p:nvCxnSpPr>
        <p:spPr>
          <a:xfrm flipH="1">
            <a:off x="3393617" y="2059393"/>
            <a:ext cx="1091879" cy="14770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77902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C6D020-F7CC-4199-BF5B-E20F7EAA23B2}"/>
              </a:ext>
            </a:extLst>
          </p:cNvPr>
          <p:cNvSpPr txBox="1"/>
          <p:nvPr/>
        </p:nvSpPr>
        <p:spPr>
          <a:xfrm>
            <a:off x="270369" y="13191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631B26-EC9B-4389-B7E4-2968B66B4254}"/>
              </a:ext>
            </a:extLst>
          </p:cNvPr>
          <p:cNvSpPr/>
          <p:nvPr/>
        </p:nvSpPr>
        <p:spPr>
          <a:xfrm>
            <a:off x="123473" y="1489276"/>
            <a:ext cx="1454552" cy="3202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94B3FE-1276-4468-964C-116D91517266}"/>
              </a:ext>
            </a:extLst>
          </p:cNvPr>
          <p:cNvSpPr/>
          <p:nvPr/>
        </p:nvSpPr>
        <p:spPr>
          <a:xfrm>
            <a:off x="123473" y="1809509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4309FD-8F11-442B-9BDC-44A869555CD8}"/>
              </a:ext>
            </a:extLst>
          </p:cNvPr>
          <p:cNvSpPr/>
          <p:nvPr/>
        </p:nvSpPr>
        <p:spPr>
          <a:xfrm>
            <a:off x="123473" y="2129742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F23482-112A-45DF-AD57-AF7221613019}"/>
              </a:ext>
            </a:extLst>
          </p:cNvPr>
          <p:cNvSpPr/>
          <p:nvPr/>
        </p:nvSpPr>
        <p:spPr>
          <a:xfrm>
            <a:off x="123473" y="2449975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self.last_layer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D77C20-6079-4A46-B421-487BF9D0D836}"/>
              </a:ext>
            </a:extLst>
          </p:cNvPr>
          <p:cNvGrpSpPr/>
          <p:nvPr/>
        </p:nvGrpSpPr>
        <p:grpSpPr>
          <a:xfrm>
            <a:off x="2060305" y="1261642"/>
            <a:ext cx="564440" cy="1327229"/>
            <a:chOff x="3318073" y="2044862"/>
            <a:chExt cx="817947" cy="192332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25C2508-CC88-43D8-AF85-B1EB62EF091C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99569CE-C8EA-40FF-894C-FBC442EA095A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C5B7C64-840E-46C0-BBE2-46871D1CA33F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00D3872-29B5-4179-8448-8E3B1B062BC1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63874AD-F6F8-4D2D-AC3E-70B81FCD6992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0B2ED08-AC97-458A-8DBC-9CC7B392DF36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8DF94D7-7B2F-4212-83CA-9966E00CB6AF}"/>
              </a:ext>
            </a:extLst>
          </p:cNvPr>
          <p:cNvCxnSpPr>
            <a:stCxn id="25" idx="3"/>
            <a:endCxn id="29" idx="1"/>
          </p:cNvCxnSpPr>
          <p:nvPr/>
        </p:nvCxnSpPr>
        <p:spPr>
          <a:xfrm flipV="1">
            <a:off x="1578025" y="1372134"/>
            <a:ext cx="482281" cy="597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C092834-25CA-4504-9E22-3AD03313F711}"/>
              </a:ext>
            </a:extLst>
          </p:cNvPr>
          <p:cNvGrpSpPr/>
          <p:nvPr/>
        </p:nvGrpSpPr>
        <p:grpSpPr>
          <a:xfrm>
            <a:off x="3526433" y="949120"/>
            <a:ext cx="366532" cy="73309"/>
            <a:chOff x="4784203" y="1732340"/>
            <a:chExt cx="559445" cy="11189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12F35A3-34DC-41FB-B7B6-E95B1C45EC3A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5220D59-678D-4408-9EF9-C71674035C6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6CE61A3-A473-4362-8E99-6A6D53FE429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F0E62F3-9873-4B1D-B8B8-514C40C008F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16786E2-5475-4173-AA8E-EBF295696E3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FCE6E10-8B97-4A8E-94C2-A32C7B567B95}"/>
              </a:ext>
            </a:extLst>
          </p:cNvPr>
          <p:cNvGrpSpPr/>
          <p:nvPr/>
        </p:nvGrpSpPr>
        <p:grpSpPr>
          <a:xfrm>
            <a:off x="3526432" y="1022426"/>
            <a:ext cx="366532" cy="73309"/>
            <a:chOff x="4784203" y="1732340"/>
            <a:chExt cx="559445" cy="11189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4CB1527-FE33-4316-98D8-EF9DE6F92928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9953C16-4E9C-453F-AE1C-C6BD183ABBB8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D7DC09E-1296-4002-9A0B-53D5DE0FA75A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08F39FC-A8C8-417A-AC79-933E10C0C11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1868A08-3CBD-435C-AE9C-0BF2906BA0C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52F6177-DD79-4A0C-8EC1-B7B4EC72313A}"/>
              </a:ext>
            </a:extLst>
          </p:cNvPr>
          <p:cNvGrpSpPr/>
          <p:nvPr/>
        </p:nvGrpSpPr>
        <p:grpSpPr>
          <a:xfrm>
            <a:off x="3526431" y="1095733"/>
            <a:ext cx="366532" cy="73309"/>
            <a:chOff x="4784203" y="1732340"/>
            <a:chExt cx="559445" cy="11189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4E324C6-A323-4F5B-951B-BCB8404FAD3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EC44A15-6996-462A-B3A0-4A072E26AB3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33391FC-0F86-47E7-9C07-232FBE4286E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F024F6E-48EC-4B0B-9FF2-5D3819E6E85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4DE34BC-35EB-411E-881D-C70C4CAED56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C521D46-4351-49B6-8E73-0E2EE7FC6C1A}"/>
              </a:ext>
            </a:extLst>
          </p:cNvPr>
          <p:cNvGrpSpPr/>
          <p:nvPr/>
        </p:nvGrpSpPr>
        <p:grpSpPr>
          <a:xfrm>
            <a:off x="3526431" y="1169039"/>
            <a:ext cx="366532" cy="73309"/>
            <a:chOff x="4784203" y="1732340"/>
            <a:chExt cx="559445" cy="11189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52B4D44-9553-47B4-A706-3EFD5B47EE8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6A0144C-88CC-4C18-A404-E1CD5D8D0E60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F0DC7E2-B414-4A57-952A-9266A6702ED8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5CA91B7-852C-4192-984A-34ABDD6ABC25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F57173-128C-4146-A2A5-0B774CF9E8C0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AF2B02C-1C20-4FF8-81FD-8812B36C8D89}"/>
              </a:ext>
            </a:extLst>
          </p:cNvPr>
          <p:cNvGrpSpPr/>
          <p:nvPr/>
        </p:nvGrpSpPr>
        <p:grpSpPr>
          <a:xfrm>
            <a:off x="3526430" y="1242346"/>
            <a:ext cx="366532" cy="73309"/>
            <a:chOff x="4784203" y="1732340"/>
            <a:chExt cx="559445" cy="11189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DCAD5BC-7268-415B-B649-8A5A91FA42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BA58E87-5FEB-4A85-9006-294871BE04B7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56C61B7-218E-4939-8A11-1D9C672912E3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7FAEFE7-B599-4D34-B7BE-E8ADB489FF5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3707899-9541-48A3-A868-2DFFBCA1EF8B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1FAFA5F-4A0D-4B32-A78A-C8FD9B22942E}"/>
              </a:ext>
            </a:extLst>
          </p:cNvPr>
          <p:cNvGrpSpPr/>
          <p:nvPr/>
        </p:nvGrpSpPr>
        <p:grpSpPr>
          <a:xfrm>
            <a:off x="3995835" y="949121"/>
            <a:ext cx="366535" cy="366535"/>
            <a:chOff x="4784199" y="1732340"/>
            <a:chExt cx="559449" cy="559449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BE69F12-9309-46EE-B419-F7AAFAB65F20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F535E1F3-ACE6-4EF2-9A62-CB7F857391F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4B7745E3-99F1-439C-A4CC-BF22FA23A84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D733124-4B9C-4F90-A81C-C36C9EDAAF2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76FDC19F-2B08-4B71-AD40-2C9241F1DEC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CDB4076E-D554-4249-9757-C171158153E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FE7CF33-2C93-4ABA-AE32-44BA106F44DF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21F1EAF2-D47A-4DDC-917C-B0791A54AF0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551CD262-2EA6-4335-8A3A-BD47A87EE82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DC62D916-C1C9-4BE1-81FB-B08E65AA507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4675DFD1-8E15-44CD-B478-3E0505066F4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6F5AAD7-82AD-4D26-80AF-7966290C887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43AA39A-AF63-424C-B436-C5463C99685F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54DF3F6-54D4-44DE-AB90-53A82B7324C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325FCE32-AB48-47E3-A5C1-D93FA057B8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9160FAC5-F375-4B44-8AA8-AE3C8051C91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3D931F14-59B0-4C93-BE87-A1832217F0D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3DB97EF1-4C0A-44A9-9FE4-7E9523ACC64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259E4574-E9A2-4790-9975-3A4515656170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C62E936E-2484-4318-941B-FC760B9532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D4EA6A78-E3CB-4673-A596-CBF1572A851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DB765E8-359B-4E4F-8272-C7525F9AF82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D95BE43C-AFBF-44D3-A790-53812ACB9345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13E2CF8-6864-435A-A15D-F9CCD1D7229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987C7D7-7982-450F-BF68-498AF9320347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7F8CCE64-E860-4B80-9823-B1385AC5DF9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0B73899D-37A0-4A7A-8ED0-E4F9D52960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D693F13D-D680-40B3-A243-DE1A761EF91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48E1EF26-CA0F-4D27-8527-3E16C1703AE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FBE12162-0ECF-4176-B05E-15B5C39FEC1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ACDCFF7A-A837-4211-9AFA-C806B1344EC6}"/>
              </a:ext>
            </a:extLst>
          </p:cNvPr>
          <p:cNvGrpSpPr/>
          <p:nvPr/>
        </p:nvGrpSpPr>
        <p:grpSpPr>
          <a:xfrm>
            <a:off x="4934645" y="949123"/>
            <a:ext cx="366535" cy="366535"/>
            <a:chOff x="4784199" y="1732340"/>
            <a:chExt cx="559449" cy="559449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991D59D1-F4C3-40E1-8B4E-3F4DE059E2A8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81D3C06C-A4BD-4FF1-A6A2-2E4AB45AEE4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0B1FABDF-86A7-4310-9612-3EC573A36AD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07A69375-5F4F-40CA-9B69-7CABC0BEAE5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9253E54A-FE8C-4306-831E-A8D43AC72C1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5D8A4672-E40B-44DD-9B45-7D8ABAB86DE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7C1F8123-15C7-43C9-87AA-0DE15057BEA8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4F018188-084B-457D-A3E0-9D845A04AF2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89C3E2E6-B564-4FE9-9C93-8F0C82EF7FA8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90B1D124-30F6-4954-A4E4-2CBF2B354C6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64EC9D6B-2790-4613-BB6F-0FC8B9C8CBE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6F8F8371-84B9-41BE-AE01-3B13B774B86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4BD98A4C-CE8C-4681-97C4-AB49E04933ED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1E857B0D-8413-4A0D-8ED1-644145BF935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1DE14756-85E5-4925-829F-C361BCEE0AF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BE775E3E-86AA-4414-9265-A04945E21A7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6A443B59-CCB3-4CF5-B13A-158DD713DFB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50B4C05F-F049-4B91-9D88-788DDC48DB4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273CF54C-DBF0-49E2-94FC-E8AD5A8C7BEB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CA64D100-47E9-41C7-90F9-CC49D8F3904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E3B980D4-0E99-4AD2-857F-1FDB8190A1D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F3626CC7-EB0D-4CA6-9553-76A7F6B5194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CB5ED1B5-0DDC-4A71-B31A-E19460AD59A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D163F091-6DAF-4EED-9C68-CA6835A10B2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2FEFC991-6666-44C1-AE64-DAD245805279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0B1CBFD1-8D3D-44D0-887B-5DA604A8011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B9EE296-5824-4642-B7F7-F21EF950BA6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DEB0D7EB-BCD4-490C-951F-11E9DBDA60E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B38F7F95-D732-41DA-982F-C47D6AE80DB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851858B8-45D7-4C78-A5F8-CF986B843F8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1E9261AD-0B61-4E7D-83F6-13B97A4E80C1}"/>
              </a:ext>
            </a:extLst>
          </p:cNvPr>
          <p:cNvSpPr txBox="1"/>
          <p:nvPr/>
        </p:nvSpPr>
        <p:spPr>
          <a:xfrm>
            <a:off x="4353374" y="9752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87020989-C5CD-481A-892F-AEE8BB2C87A5}"/>
              </a:ext>
            </a:extLst>
          </p:cNvPr>
          <p:cNvCxnSpPr>
            <a:cxnSpLocks/>
            <a:stCxn id="29" idx="3"/>
            <a:endCxn id="35" idx="1"/>
          </p:cNvCxnSpPr>
          <p:nvPr/>
        </p:nvCxnSpPr>
        <p:spPr>
          <a:xfrm flipV="1">
            <a:off x="2624745" y="985776"/>
            <a:ext cx="901688" cy="386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C77F42E-2F1C-46DC-980A-65E19FF71701}"/>
              </a:ext>
            </a:extLst>
          </p:cNvPr>
          <p:cNvSpPr/>
          <p:nvPr/>
        </p:nvSpPr>
        <p:spPr>
          <a:xfrm>
            <a:off x="3272438" y="1517011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D351CCF0-99AE-4209-A37B-61E244566954}"/>
              </a:ext>
            </a:extLst>
          </p:cNvPr>
          <p:cNvSpPr/>
          <p:nvPr/>
        </p:nvSpPr>
        <p:spPr>
          <a:xfrm>
            <a:off x="3345744" y="1517010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3D7649E-007A-4AEC-92C5-6F1440B72540}"/>
              </a:ext>
            </a:extLst>
          </p:cNvPr>
          <p:cNvSpPr/>
          <p:nvPr/>
        </p:nvSpPr>
        <p:spPr>
          <a:xfrm>
            <a:off x="3419051" y="1517009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E9E48EC-7F09-4163-9256-012EE175E91E}"/>
              </a:ext>
            </a:extLst>
          </p:cNvPr>
          <p:cNvSpPr/>
          <p:nvPr/>
        </p:nvSpPr>
        <p:spPr>
          <a:xfrm>
            <a:off x="3492357" y="1517009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D52FA40-2298-4A46-BB76-A25D51EDCA79}"/>
              </a:ext>
            </a:extLst>
          </p:cNvPr>
          <p:cNvSpPr/>
          <p:nvPr/>
        </p:nvSpPr>
        <p:spPr>
          <a:xfrm>
            <a:off x="3565664" y="1517008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58C0AB0A-32EB-4196-9B36-6A0061C1DC43}"/>
              </a:ext>
            </a:extLst>
          </p:cNvPr>
          <p:cNvGrpSpPr/>
          <p:nvPr/>
        </p:nvGrpSpPr>
        <p:grpSpPr>
          <a:xfrm>
            <a:off x="3636389" y="1517005"/>
            <a:ext cx="366532" cy="73309"/>
            <a:chOff x="4784203" y="1732340"/>
            <a:chExt cx="559445" cy="111893"/>
          </a:xfrm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7E1C651D-D17E-4FB1-9DFE-E87590DDFE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A8DA412-9624-4B43-A33F-2B124967A98A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B31D06A9-E6A9-47AA-BBE7-A6F0388B58F5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5086063D-16CE-4C53-9165-4B32993D90B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C4D7F9AD-B923-4219-B027-71291F3DE757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6E6EB518-F0D2-49AE-B4B8-BA95DB5595D8}"/>
              </a:ext>
            </a:extLst>
          </p:cNvPr>
          <p:cNvGrpSpPr/>
          <p:nvPr/>
        </p:nvGrpSpPr>
        <p:grpSpPr>
          <a:xfrm>
            <a:off x="4000340" y="1517002"/>
            <a:ext cx="366532" cy="73309"/>
            <a:chOff x="4784203" y="1732340"/>
            <a:chExt cx="559445" cy="111893"/>
          </a:xfrm>
        </p:grpSpPr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B295B2A4-AC57-4ADE-A04C-F1ED0897F7FD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6D82404B-9743-4DA8-AE2C-517E37907D79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03B94C30-4AE5-4C37-9552-B4C19651EFD4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8E1A61C-B7C0-48C7-B48D-FA7CF380918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762ECFEC-C521-43F2-9026-7A1FE3C9DE19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C6A19959-5701-470F-8F23-02BC533CC62A}"/>
              </a:ext>
            </a:extLst>
          </p:cNvPr>
          <p:cNvGrpSpPr/>
          <p:nvPr/>
        </p:nvGrpSpPr>
        <p:grpSpPr>
          <a:xfrm>
            <a:off x="4364291" y="1516999"/>
            <a:ext cx="366532" cy="73309"/>
            <a:chOff x="4784203" y="1732340"/>
            <a:chExt cx="559445" cy="111893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CBDEDBC-CCCD-4E96-A322-121607639017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81FE87EB-6EE7-4D27-9837-2E989927C96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A246856F-FDD7-4F55-A594-EDC85C0C6FC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03EAFBD-1925-4BFC-AE43-87FE23C1C29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A9A9040-905D-4F00-9AEE-5D2696756F42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15F8421C-0246-4449-8C73-B111221E2CB8}"/>
              </a:ext>
            </a:extLst>
          </p:cNvPr>
          <p:cNvGrpSpPr/>
          <p:nvPr/>
        </p:nvGrpSpPr>
        <p:grpSpPr>
          <a:xfrm>
            <a:off x="4728242" y="1516996"/>
            <a:ext cx="366532" cy="73309"/>
            <a:chOff x="4784203" y="1732340"/>
            <a:chExt cx="559445" cy="111893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1767BD56-C1CC-419D-905C-3D104D9AD0F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F926A8E-82E0-4E39-B489-1DD02CD22DC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C9A18F5D-5866-4F9C-8E45-31126FF97F7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6614B42-D718-4C30-BB69-86D660115266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3657268-95C3-4EE1-B86B-C1EE63C5F9C9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B092F565-57EE-4BE6-AD54-94A853B2242B}"/>
              </a:ext>
            </a:extLst>
          </p:cNvPr>
          <p:cNvGrpSpPr/>
          <p:nvPr/>
        </p:nvGrpSpPr>
        <p:grpSpPr>
          <a:xfrm>
            <a:off x="5092193" y="1516993"/>
            <a:ext cx="366532" cy="73309"/>
            <a:chOff x="4784203" y="1732340"/>
            <a:chExt cx="559445" cy="111893"/>
          </a:xfrm>
        </p:grpSpPr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BC232B8-B002-4CDE-B541-11A9493E43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BF559757-90A5-4A97-BD5C-DE71CD78D20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8435B997-ECA1-4ACF-9901-D118DE03062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0311F8B-ECCC-4CC2-9140-05E111BB57F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A4E466AC-7E22-4E08-8BDF-10FDE59FEDE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80536D41-7C6F-4E4C-8AD5-DB81B28280FD}"/>
              </a:ext>
            </a:extLst>
          </p:cNvPr>
          <p:cNvCxnSpPr>
            <a:cxnSpLocks/>
            <a:stCxn id="30" idx="3"/>
            <a:endCxn id="170" idx="1"/>
          </p:cNvCxnSpPr>
          <p:nvPr/>
        </p:nvCxnSpPr>
        <p:spPr>
          <a:xfrm flipV="1">
            <a:off x="2624745" y="1553664"/>
            <a:ext cx="647693" cy="39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직선 화살표 연결선 746">
            <a:extLst>
              <a:ext uri="{FF2B5EF4-FFF2-40B4-BE49-F238E27FC236}">
                <a16:creationId xmlns:a16="http://schemas.microsoft.com/office/drawing/2014/main" id="{1A6D2754-2539-46F8-A719-07B69EC78A91}"/>
              </a:ext>
            </a:extLst>
          </p:cNvPr>
          <p:cNvCxnSpPr>
            <a:cxnSpLocks/>
            <a:stCxn id="31" idx="3"/>
            <a:endCxn id="1001" idx="1"/>
          </p:cNvCxnSpPr>
          <p:nvPr/>
        </p:nvCxnSpPr>
        <p:spPr>
          <a:xfrm>
            <a:off x="2624745" y="1814100"/>
            <a:ext cx="647693" cy="2425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9" name="직선 화살표 연결선 798">
            <a:extLst>
              <a:ext uri="{FF2B5EF4-FFF2-40B4-BE49-F238E27FC236}">
                <a16:creationId xmlns:a16="http://schemas.microsoft.com/office/drawing/2014/main" id="{DED5C0CF-1F94-41B7-BEF4-8F66A885CC7E}"/>
              </a:ext>
            </a:extLst>
          </p:cNvPr>
          <p:cNvCxnSpPr>
            <a:cxnSpLocks/>
            <a:stCxn id="32" idx="3"/>
            <a:endCxn id="1002" idx="1"/>
          </p:cNvCxnSpPr>
          <p:nvPr/>
        </p:nvCxnSpPr>
        <p:spPr>
          <a:xfrm>
            <a:off x="2624745" y="2035083"/>
            <a:ext cx="647693" cy="566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5" name="그룹 934">
            <a:extLst>
              <a:ext uri="{FF2B5EF4-FFF2-40B4-BE49-F238E27FC236}">
                <a16:creationId xmlns:a16="http://schemas.microsoft.com/office/drawing/2014/main" id="{E9321D7C-DF28-4EBE-B188-514AC40EB88C}"/>
              </a:ext>
            </a:extLst>
          </p:cNvPr>
          <p:cNvGrpSpPr/>
          <p:nvPr/>
        </p:nvGrpSpPr>
        <p:grpSpPr>
          <a:xfrm>
            <a:off x="3226766" y="2787637"/>
            <a:ext cx="730483" cy="820552"/>
            <a:chOff x="4322490" y="2787637"/>
            <a:chExt cx="730483" cy="820552"/>
          </a:xfrm>
        </p:grpSpPr>
        <p:grpSp>
          <p:nvGrpSpPr>
            <p:cNvPr id="803" name="그룹 802">
              <a:extLst>
                <a:ext uri="{FF2B5EF4-FFF2-40B4-BE49-F238E27FC236}">
                  <a16:creationId xmlns:a16="http://schemas.microsoft.com/office/drawing/2014/main" id="{FFF355C5-3D52-4820-AE58-05FAB0BDD9D2}"/>
                </a:ext>
              </a:extLst>
            </p:cNvPr>
            <p:cNvGrpSpPr/>
            <p:nvPr/>
          </p:nvGrpSpPr>
          <p:grpSpPr>
            <a:xfrm>
              <a:off x="4322490" y="2787640"/>
              <a:ext cx="366532" cy="73309"/>
              <a:chOff x="4784203" y="1732340"/>
              <a:chExt cx="559445" cy="111893"/>
            </a:xfrm>
          </p:grpSpPr>
          <p:sp>
            <p:nvSpPr>
              <p:cNvPr id="804" name="직사각형 803">
                <a:extLst>
                  <a:ext uri="{FF2B5EF4-FFF2-40B4-BE49-F238E27FC236}">
                    <a16:creationId xmlns:a16="http://schemas.microsoft.com/office/drawing/2014/main" id="{2A13DA3D-6D24-44BD-BC66-52BCDBCD6B2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5" name="직사각형 804">
                <a:extLst>
                  <a:ext uri="{FF2B5EF4-FFF2-40B4-BE49-F238E27FC236}">
                    <a16:creationId xmlns:a16="http://schemas.microsoft.com/office/drawing/2014/main" id="{AEF6B8D8-8024-4FDD-8714-A742732FA9F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6" name="직사각형 805">
                <a:extLst>
                  <a:ext uri="{FF2B5EF4-FFF2-40B4-BE49-F238E27FC236}">
                    <a16:creationId xmlns:a16="http://schemas.microsoft.com/office/drawing/2014/main" id="{E2932001-399F-4720-A169-17505729D62F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7" name="직사각형 806">
                <a:extLst>
                  <a:ext uri="{FF2B5EF4-FFF2-40B4-BE49-F238E27FC236}">
                    <a16:creationId xmlns:a16="http://schemas.microsoft.com/office/drawing/2014/main" id="{252E9CD2-7833-4152-B2B9-D549F3034E5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8" name="직사각형 807">
                <a:extLst>
                  <a:ext uri="{FF2B5EF4-FFF2-40B4-BE49-F238E27FC236}">
                    <a16:creationId xmlns:a16="http://schemas.microsoft.com/office/drawing/2014/main" id="{46DBFAA9-1BD6-4081-BEEB-A0627A594A2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9" name="그룹 808">
              <a:extLst>
                <a:ext uri="{FF2B5EF4-FFF2-40B4-BE49-F238E27FC236}">
                  <a16:creationId xmlns:a16="http://schemas.microsoft.com/office/drawing/2014/main" id="{0CFC60C2-963F-48EB-8D0F-2301268E69B6}"/>
                </a:ext>
              </a:extLst>
            </p:cNvPr>
            <p:cNvGrpSpPr/>
            <p:nvPr/>
          </p:nvGrpSpPr>
          <p:grpSpPr>
            <a:xfrm>
              <a:off x="4686441" y="2787637"/>
              <a:ext cx="366532" cy="73309"/>
              <a:chOff x="4784203" y="1732340"/>
              <a:chExt cx="559445" cy="111893"/>
            </a:xfrm>
          </p:grpSpPr>
          <p:sp>
            <p:nvSpPr>
              <p:cNvPr id="810" name="직사각형 809">
                <a:extLst>
                  <a:ext uri="{FF2B5EF4-FFF2-40B4-BE49-F238E27FC236}">
                    <a16:creationId xmlns:a16="http://schemas.microsoft.com/office/drawing/2014/main" id="{B9F05469-5474-4E32-8E01-941434D0541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1" name="직사각형 810">
                <a:extLst>
                  <a:ext uri="{FF2B5EF4-FFF2-40B4-BE49-F238E27FC236}">
                    <a16:creationId xmlns:a16="http://schemas.microsoft.com/office/drawing/2014/main" id="{9D55AF52-627D-42CE-91AC-2F7ED2682DD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2" name="직사각형 811">
                <a:extLst>
                  <a:ext uri="{FF2B5EF4-FFF2-40B4-BE49-F238E27FC236}">
                    <a16:creationId xmlns:a16="http://schemas.microsoft.com/office/drawing/2014/main" id="{993A2D53-FF30-4EC2-A616-6DECE71DCAB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3" name="직사각형 812">
                <a:extLst>
                  <a:ext uri="{FF2B5EF4-FFF2-40B4-BE49-F238E27FC236}">
                    <a16:creationId xmlns:a16="http://schemas.microsoft.com/office/drawing/2014/main" id="{C5CA3DF6-DE86-4799-A354-C2B0468644A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4" name="직사각형 813">
                <a:extLst>
                  <a:ext uri="{FF2B5EF4-FFF2-40B4-BE49-F238E27FC236}">
                    <a16:creationId xmlns:a16="http://schemas.microsoft.com/office/drawing/2014/main" id="{B86B03CE-18EC-4ACB-B782-FE76B84872A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15" name="그룹 814">
              <a:extLst>
                <a:ext uri="{FF2B5EF4-FFF2-40B4-BE49-F238E27FC236}">
                  <a16:creationId xmlns:a16="http://schemas.microsoft.com/office/drawing/2014/main" id="{F11B8541-0285-4785-A645-56F77670F263}"/>
                </a:ext>
              </a:extLst>
            </p:cNvPr>
            <p:cNvGrpSpPr/>
            <p:nvPr/>
          </p:nvGrpSpPr>
          <p:grpSpPr>
            <a:xfrm>
              <a:off x="4322490" y="2862364"/>
              <a:ext cx="366532" cy="73309"/>
              <a:chOff x="4784203" y="1732340"/>
              <a:chExt cx="559445" cy="111893"/>
            </a:xfrm>
          </p:grpSpPr>
          <p:sp>
            <p:nvSpPr>
              <p:cNvPr id="816" name="직사각형 815">
                <a:extLst>
                  <a:ext uri="{FF2B5EF4-FFF2-40B4-BE49-F238E27FC236}">
                    <a16:creationId xmlns:a16="http://schemas.microsoft.com/office/drawing/2014/main" id="{5CBCE5BE-6FE9-430A-999F-424B4F393F5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7" name="직사각형 816">
                <a:extLst>
                  <a:ext uri="{FF2B5EF4-FFF2-40B4-BE49-F238E27FC236}">
                    <a16:creationId xmlns:a16="http://schemas.microsoft.com/office/drawing/2014/main" id="{A7765B1F-D9D4-4E0F-A38B-21DDCE4A47D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8" name="직사각형 817">
                <a:extLst>
                  <a:ext uri="{FF2B5EF4-FFF2-40B4-BE49-F238E27FC236}">
                    <a16:creationId xmlns:a16="http://schemas.microsoft.com/office/drawing/2014/main" id="{1B5F450D-C323-457F-9F27-90F4CD292CD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9" name="직사각형 818">
                <a:extLst>
                  <a:ext uri="{FF2B5EF4-FFF2-40B4-BE49-F238E27FC236}">
                    <a16:creationId xmlns:a16="http://schemas.microsoft.com/office/drawing/2014/main" id="{996FF387-1E30-4D7A-A609-9973C4BFFAB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0" name="직사각형 819">
                <a:extLst>
                  <a:ext uri="{FF2B5EF4-FFF2-40B4-BE49-F238E27FC236}">
                    <a16:creationId xmlns:a16="http://schemas.microsoft.com/office/drawing/2014/main" id="{171CA88C-87DA-43C2-A63B-FE1A972AE75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1" name="그룹 820">
              <a:extLst>
                <a:ext uri="{FF2B5EF4-FFF2-40B4-BE49-F238E27FC236}">
                  <a16:creationId xmlns:a16="http://schemas.microsoft.com/office/drawing/2014/main" id="{9F97495B-9DF8-4987-9ACD-18B699FF8C73}"/>
                </a:ext>
              </a:extLst>
            </p:cNvPr>
            <p:cNvGrpSpPr/>
            <p:nvPr/>
          </p:nvGrpSpPr>
          <p:grpSpPr>
            <a:xfrm>
              <a:off x="4686441" y="2862361"/>
              <a:ext cx="366532" cy="73309"/>
              <a:chOff x="4784203" y="1732340"/>
              <a:chExt cx="559445" cy="111893"/>
            </a:xfrm>
          </p:grpSpPr>
          <p:sp>
            <p:nvSpPr>
              <p:cNvPr id="822" name="직사각형 821">
                <a:extLst>
                  <a:ext uri="{FF2B5EF4-FFF2-40B4-BE49-F238E27FC236}">
                    <a16:creationId xmlns:a16="http://schemas.microsoft.com/office/drawing/2014/main" id="{8DEF8841-8F64-4B75-9733-C95C9F7FE7B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3" name="직사각형 822">
                <a:extLst>
                  <a:ext uri="{FF2B5EF4-FFF2-40B4-BE49-F238E27FC236}">
                    <a16:creationId xmlns:a16="http://schemas.microsoft.com/office/drawing/2014/main" id="{4AD7CD24-0A8E-43F6-BAA3-A284ADE3F22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4" name="직사각형 823">
                <a:extLst>
                  <a:ext uri="{FF2B5EF4-FFF2-40B4-BE49-F238E27FC236}">
                    <a16:creationId xmlns:a16="http://schemas.microsoft.com/office/drawing/2014/main" id="{AEB0C27C-9047-40E2-92A1-A1A20A29B37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5" name="직사각형 824">
                <a:extLst>
                  <a:ext uri="{FF2B5EF4-FFF2-40B4-BE49-F238E27FC236}">
                    <a16:creationId xmlns:a16="http://schemas.microsoft.com/office/drawing/2014/main" id="{ED32E424-C405-480D-911B-B71EEE4B630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6" name="직사각형 825">
                <a:extLst>
                  <a:ext uri="{FF2B5EF4-FFF2-40B4-BE49-F238E27FC236}">
                    <a16:creationId xmlns:a16="http://schemas.microsoft.com/office/drawing/2014/main" id="{0F82D85E-E741-4512-990D-72DC1DC96F1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7" name="그룹 826">
              <a:extLst>
                <a:ext uri="{FF2B5EF4-FFF2-40B4-BE49-F238E27FC236}">
                  <a16:creationId xmlns:a16="http://schemas.microsoft.com/office/drawing/2014/main" id="{0AFA0A80-40D5-4EF8-8AA5-8318E17F5469}"/>
                </a:ext>
              </a:extLst>
            </p:cNvPr>
            <p:cNvGrpSpPr/>
            <p:nvPr/>
          </p:nvGrpSpPr>
          <p:grpSpPr>
            <a:xfrm>
              <a:off x="4322490" y="2937088"/>
              <a:ext cx="366532" cy="73309"/>
              <a:chOff x="4784203" y="1732340"/>
              <a:chExt cx="559445" cy="111893"/>
            </a:xfrm>
          </p:grpSpPr>
          <p:sp>
            <p:nvSpPr>
              <p:cNvPr id="828" name="직사각형 827">
                <a:extLst>
                  <a:ext uri="{FF2B5EF4-FFF2-40B4-BE49-F238E27FC236}">
                    <a16:creationId xmlns:a16="http://schemas.microsoft.com/office/drawing/2014/main" id="{B0148B48-9C22-43B3-B78D-98D4E6E43DD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9" name="직사각형 828">
                <a:extLst>
                  <a:ext uri="{FF2B5EF4-FFF2-40B4-BE49-F238E27FC236}">
                    <a16:creationId xmlns:a16="http://schemas.microsoft.com/office/drawing/2014/main" id="{BF992ABC-25B2-4626-97DC-78EE1006A46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0" name="직사각형 829">
                <a:extLst>
                  <a:ext uri="{FF2B5EF4-FFF2-40B4-BE49-F238E27FC236}">
                    <a16:creationId xmlns:a16="http://schemas.microsoft.com/office/drawing/2014/main" id="{803CEF97-D805-4FD0-BD1A-6F17E8681F1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1" name="직사각형 830">
                <a:extLst>
                  <a:ext uri="{FF2B5EF4-FFF2-40B4-BE49-F238E27FC236}">
                    <a16:creationId xmlns:a16="http://schemas.microsoft.com/office/drawing/2014/main" id="{336B0B48-99DA-4633-B994-0095CA4B736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2" name="직사각형 831">
                <a:extLst>
                  <a:ext uri="{FF2B5EF4-FFF2-40B4-BE49-F238E27FC236}">
                    <a16:creationId xmlns:a16="http://schemas.microsoft.com/office/drawing/2014/main" id="{3D5402E4-4A1B-4688-81F5-22944BC9AF5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3" name="그룹 832">
              <a:extLst>
                <a:ext uri="{FF2B5EF4-FFF2-40B4-BE49-F238E27FC236}">
                  <a16:creationId xmlns:a16="http://schemas.microsoft.com/office/drawing/2014/main" id="{6965509A-949C-4E57-B033-4E9898B926A1}"/>
                </a:ext>
              </a:extLst>
            </p:cNvPr>
            <p:cNvGrpSpPr/>
            <p:nvPr/>
          </p:nvGrpSpPr>
          <p:grpSpPr>
            <a:xfrm>
              <a:off x="4686441" y="2937085"/>
              <a:ext cx="366532" cy="73309"/>
              <a:chOff x="4784203" y="1732340"/>
              <a:chExt cx="559445" cy="111893"/>
            </a:xfrm>
          </p:grpSpPr>
          <p:sp>
            <p:nvSpPr>
              <p:cNvPr id="834" name="직사각형 833">
                <a:extLst>
                  <a:ext uri="{FF2B5EF4-FFF2-40B4-BE49-F238E27FC236}">
                    <a16:creationId xmlns:a16="http://schemas.microsoft.com/office/drawing/2014/main" id="{2844BF11-2A64-4FE3-A112-662ABF70F14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5" name="직사각형 834">
                <a:extLst>
                  <a:ext uri="{FF2B5EF4-FFF2-40B4-BE49-F238E27FC236}">
                    <a16:creationId xmlns:a16="http://schemas.microsoft.com/office/drawing/2014/main" id="{BD7B8827-B055-4833-BF1A-9D6A6DABAA59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6" name="직사각형 835">
                <a:extLst>
                  <a:ext uri="{FF2B5EF4-FFF2-40B4-BE49-F238E27FC236}">
                    <a16:creationId xmlns:a16="http://schemas.microsoft.com/office/drawing/2014/main" id="{20F09FBB-BEE1-4FC8-BFA8-AA1A044E09F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7" name="직사각형 836">
                <a:extLst>
                  <a:ext uri="{FF2B5EF4-FFF2-40B4-BE49-F238E27FC236}">
                    <a16:creationId xmlns:a16="http://schemas.microsoft.com/office/drawing/2014/main" id="{76667757-1F51-49BD-A5E0-E0D4F6FA495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8" name="직사각형 837">
                <a:extLst>
                  <a:ext uri="{FF2B5EF4-FFF2-40B4-BE49-F238E27FC236}">
                    <a16:creationId xmlns:a16="http://schemas.microsoft.com/office/drawing/2014/main" id="{29E999C2-64C2-40AE-BB7B-67D40FAF883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9" name="그룹 838">
              <a:extLst>
                <a:ext uri="{FF2B5EF4-FFF2-40B4-BE49-F238E27FC236}">
                  <a16:creationId xmlns:a16="http://schemas.microsoft.com/office/drawing/2014/main" id="{2F6E3A02-583D-4980-8057-6C230FEA2E79}"/>
                </a:ext>
              </a:extLst>
            </p:cNvPr>
            <p:cNvGrpSpPr/>
            <p:nvPr/>
          </p:nvGrpSpPr>
          <p:grpSpPr>
            <a:xfrm>
              <a:off x="4322490" y="3011812"/>
              <a:ext cx="366532" cy="73309"/>
              <a:chOff x="4784203" y="1732340"/>
              <a:chExt cx="559445" cy="111893"/>
            </a:xfrm>
          </p:grpSpPr>
          <p:sp>
            <p:nvSpPr>
              <p:cNvPr id="840" name="직사각형 839">
                <a:extLst>
                  <a:ext uri="{FF2B5EF4-FFF2-40B4-BE49-F238E27FC236}">
                    <a16:creationId xmlns:a16="http://schemas.microsoft.com/office/drawing/2014/main" id="{7A471000-E334-48AF-9DC3-6E105D5673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1" name="직사각형 840">
                <a:extLst>
                  <a:ext uri="{FF2B5EF4-FFF2-40B4-BE49-F238E27FC236}">
                    <a16:creationId xmlns:a16="http://schemas.microsoft.com/office/drawing/2014/main" id="{28B213CA-A3ED-490E-B526-855DFE161E2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2" name="직사각형 841">
                <a:extLst>
                  <a:ext uri="{FF2B5EF4-FFF2-40B4-BE49-F238E27FC236}">
                    <a16:creationId xmlns:a16="http://schemas.microsoft.com/office/drawing/2014/main" id="{DFEE192A-525A-4751-B0D9-F56B3563FD5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3" name="직사각형 842">
                <a:extLst>
                  <a:ext uri="{FF2B5EF4-FFF2-40B4-BE49-F238E27FC236}">
                    <a16:creationId xmlns:a16="http://schemas.microsoft.com/office/drawing/2014/main" id="{FCF03DD3-A153-4671-86BC-070BA8EF9E4B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4" name="직사각형 843">
                <a:extLst>
                  <a:ext uri="{FF2B5EF4-FFF2-40B4-BE49-F238E27FC236}">
                    <a16:creationId xmlns:a16="http://schemas.microsoft.com/office/drawing/2014/main" id="{0B7F50AD-5163-4277-B52A-2541B16D480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45" name="그룹 844">
              <a:extLst>
                <a:ext uri="{FF2B5EF4-FFF2-40B4-BE49-F238E27FC236}">
                  <a16:creationId xmlns:a16="http://schemas.microsoft.com/office/drawing/2014/main" id="{9E3BD86B-CD4E-45EB-BBB9-6B4744CB046A}"/>
                </a:ext>
              </a:extLst>
            </p:cNvPr>
            <p:cNvGrpSpPr/>
            <p:nvPr/>
          </p:nvGrpSpPr>
          <p:grpSpPr>
            <a:xfrm>
              <a:off x="4686441" y="3011809"/>
              <a:ext cx="366532" cy="73309"/>
              <a:chOff x="4784203" y="1732340"/>
              <a:chExt cx="559445" cy="111893"/>
            </a:xfrm>
          </p:grpSpPr>
          <p:sp>
            <p:nvSpPr>
              <p:cNvPr id="846" name="직사각형 845">
                <a:extLst>
                  <a:ext uri="{FF2B5EF4-FFF2-40B4-BE49-F238E27FC236}">
                    <a16:creationId xmlns:a16="http://schemas.microsoft.com/office/drawing/2014/main" id="{B60DF0F4-ACCE-4BCE-9BC4-0B864FEE48B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7" name="직사각형 846">
                <a:extLst>
                  <a:ext uri="{FF2B5EF4-FFF2-40B4-BE49-F238E27FC236}">
                    <a16:creationId xmlns:a16="http://schemas.microsoft.com/office/drawing/2014/main" id="{CB047484-ECE0-4DFA-8142-AA2C9820E9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8" name="직사각형 847">
                <a:extLst>
                  <a:ext uri="{FF2B5EF4-FFF2-40B4-BE49-F238E27FC236}">
                    <a16:creationId xmlns:a16="http://schemas.microsoft.com/office/drawing/2014/main" id="{000379F0-0124-4232-8F29-2029EC48A2B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9" name="직사각형 848">
                <a:extLst>
                  <a:ext uri="{FF2B5EF4-FFF2-40B4-BE49-F238E27FC236}">
                    <a16:creationId xmlns:a16="http://schemas.microsoft.com/office/drawing/2014/main" id="{5E02F688-92C8-454A-9754-B9CA2E79185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0" name="직사각형 849">
                <a:extLst>
                  <a:ext uri="{FF2B5EF4-FFF2-40B4-BE49-F238E27FC236}">
                    <a16:creationId xmlns:a16="http://schemas.microsoft.com/office/drawing/2014/main" id="{535ACE9F-3978-4701-B20C-F7B6BFC16CE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1" name="그룹 850">
              <a:extLst>
                <a:ext uri="{FF2B5EF4-FFF2-40B4-BE49-F238E27FC236}">
                  <a16:creationId xmlns:a16="http://schemas.microsoft.com/office/drawing/2014/main" id="{D96FC52E-BBAB-4BC4-B81B-4FDD8363836C}"/>
                </a:ext>
              </a:extLst>
            </p:cNvPr>
            <p:cNvGrpSpPr/>
            <p:nvPr/>
          </p:nvGrpSpPr>
          <p:grpSpPr>
            <a:xfrm>
              <a:off x="4322490" y="3086536"/>
              <a:ext cx="366532" cy="73309"/>
              <a:chOff x="4784203" y="1732340"/>
              <a:chExt cx="559445" cy="111893"/>
            </a:xfrm>
          </p:grpSpPr>
          <p:sp>
            <p:nvSpPr>
              <p:cNvPr id="852" name="직사각형 851">
                <a:extLst>
                  <a:ext uri="{FF2B5EF4-FFF2-40B4-BE49-F238E27FC236}">
                    <a16:creationId xmlns:a16="http://schemas.microsoft.com/office/drawing/2014/main" id="{0DF15CAC-841A-4D6A-8405-320D8EFC7A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3" name="직사각형 852">
                <a:extLst>
                  <a:ext uri="{FF2B5EF4-FFF2-40B4-BE49-F238E27FC236}">
                    <a16:creationId xmlns:a16="http://schemas.microsoft.com/office/drawing/2014/main" id="{DF5ADD91-0B07-470A-8552-47F6F81CB4E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4" name="직사각형 853">
                <a:extLst>
                  <a:ext uri="{FF2B5EF4-FFF2-40B4-BE49-F238E27FC236}">
                    <a16:creationId xmlns:a16="http://schemas.microsoft.com/office/drawing/2014/main" id="{4D30DB01-10F3-42C5-B6FB-DFDEEB8F4E1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5" name="직사각형 854">
                <a:extLst>
                  <a:ext uri="{FF2B5EF4-FFF2-40B4-BE49-F238E27FC236}">
                    <a16:creationId xmlns:a16="http://schemas.microsoft.com/office/drawing/2014/main" id="{C792DE43-4BE3-4A8D-A6CB-168435B8E9B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6" name="직사각형 855">
                <a:extLst>
                  <a:ext uri="{FF2B5EF4-FFF2-40B4-BE49-F238E27FC236}">
                    <a16:creationId xmlns:a16="http://schemas.microsoft.com/office/drawing/2014/main" id="{732DDA82-DB81-4EF6-AA8A-74ED90ECBFD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7" name="그룹 856">
              <a:extLst>
                <a:ext uri="{FF2B5EF4-FFF2-40B4-BE49-F238E27FC236}">
                  <a16:creationId xmlns:a16="http://schemas.microsoft.com/office/drawing/2014/main" id="{D6A9E2C2-BA72-462F-AEA6-50B27DC087EC}"/>
                </a:ext>
              </a:extLst>
            </p:cNvPr>
            <p:cNvGrpSpPr/>
            <p:nvPr/>
          </p:nvGrpSpPr>
          <p:grpSpPr>
            <a:xfrm>
              <a:off x="4686441" y="3086533"/>
              <a:ext cx="366532" cy="73309"/>
              <a:chOff x="4784203" y="1732340"/>
              <a:chExt cx="559445" cy="111893"/>
            </a:xfrm>
          </p:grpSpPr>
          <p:sp>
            <p:nvSpPr>
              <p:cNvPr id="858" name="직사각형 857">
                <a:extLst>
                  <a:ext uri="{FF2B5EF4-FFF2-40B4-BE49-F238E27FC236}">
                    <a16:creationId xmlns:a16="http://schemas.microsoft.com/office/drawing/2014/main" id="{5B6FEEE5-0E4C-415B-9F2C-DF77E81CC87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9" name="직사각형 858">
                <a:extLst>
                  <a:ext uri="{FF2B5EF4-FFF2-40B4-BE49-F238E27FC236}">
                    <a16:creationId xmlns:a16="http://schemas.microsoft.com/office/drawing/2014/main" id="{3381DC36-B1E4-4A9E-88CD-A0EB27D9775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0" name="직사각형 859">
                <a:extLst>
                  <a:ext uri="{FF2B5EF4-FFF2-40B4-BE49-F238E27FC236}">
                    <a16:creationId xmlns:a16="http://schemas.microsoft.com/office/drawing/2014/main" id="{B6B933A6-3C3A-4240-9DF4-DF15A757221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1" name="직사각형 860">
                <a:extLst>
                  <a:ext uri="{FF2B5EF4-FFF2-40B4-BE49-F238E27FC236}">
                    <a16:creationId xmlns:a16="http://schemas.microsoft.com/office/drawing/2014/main" id="{5743938F-B11E-4084-9413-03563AA97B4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2" name="직사각형 861">
                <a:extLst>
                  <a:ext uri="{FF2B5EF4-FFF2-40B4-BE49-F238E27FC236}">
                    <a16:creationId xmlns:a16="http://schemas.microsoft.com/office/drawing/2014/main" id="{B1F24D85-ACE0-435C-9556-E8FA050A68D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3" name="그룹 862">
              <a:extLst>
                <a:ext uri="{FF2B5EF4-FFF2-40B4-BE49-F238E27FC236}">
                  <a16:creationId xmlns:a16="http://schemas.microsoft.com/office/drawing/2014/main" id="{291F843C-BB9C-4EFA-99C4-99B3AC2836D1}"/>
                </a:ext>
              </a:extLst>
            </p:cNvPr>
            <p:cNvGrpSpPr/>
            <p:nvPr/>
          </p:nvGrpSpPr>
          <p:grpSpPr>
            <a:xfrm>
              <a:off x="4322490" y="3161260"/>
              <a:ext cx="366532" cy="73309"/>
              <a:chOff x="4784203" y="1732340"/>
              <a:chExt cx="559445" cy="111893"/>
            </a:xfrm>
          </p:grpSpPr>
          <p:sp>
            <p:nvSpPr>
              <p:cNvPr id="864" name="직사각형 863">
                <a:extLst>
                  <a:ext uri="{FF2B5EF4-FFF2-40B4-BE49-F238E27FC236}">
                    <a16:creationId xmlns:a16="http://schemas.microsoft.com/office/drawing/2014/main" id="{655DA509-303B-45B6-B6F6-79DB97571AC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5" name="직사각형 864">
                <a:extLst>
                  <a:ext uri="{FF2B5EF4-FFF2-40B4-BE49-F238E27FC236}">
                    <a16:creationId xmlns:a16="http://schemas.microsoft.com/office/drawing/2014/main" id="{2E07BC16-45E4-44FC-AC9C-1A7356D1F4F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6" name="직사각형 865">
                <a:extLst>
                  <a:ext uri="{FF2B5EF4-FFF2-40B4-BE49-F238E27FC236}">
                    <a16:creationId xmlns:a16="http://schemas.microsoft.com/office/drawing/2014/main" id="{5496CE45-7920-432D-B88D-F57CD3EC9C6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7" name="직사각형 866">
                <a:extLst>
                  <a:ext uri="{FF2B5EF4-FFF2-40B4-BE49-F238E27FC236}">
                    <a16:creationId xmlns:a16="http://schemas.microsoft.com/office/drawing/2014/main" id="{81F7640C-54E4-4F37-8A0F-258E6849BD9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8" name="직사각형 867">
                <a:extLst>
                  <a:ext uri="{FF2B5EF4-FFF2-40B4-BE49-F238E27FC236}">
                    <a16:creationId xmlns:a16="http://schemas.microsoft.com/office/drawing/2014/main" id="{237CE48F-7752-4265-A3C7-6AF06A70290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9" name="그룹 868">
              <a:extLst>
                <a:ext uri="{FF2B5EF4-FFF2-40B4-BE49-F238E27FC236}">
                  <a16:creationId xmlns:a16="http://schemas.microsoft.com/office/drawing/2014/main" id="{80444F2E-80F0-4F97-B99D-63FE9FD7054D}"/>
                </a:ext>
              </a:extLst>
            </p:cNvPr>
            <p:cNvGrpSpPr/>
            <p:nvPr/>
          </p:nvGrpSpPr>
          <p:grpSpPr>
            <a:xfrm>
              <a:off x="4686441" y="3161257"/>
              <a:ext cx="366532" cy="73309"/>
              <a:chOff x="4784203" y="1732340"/>
              <a:chExt cx="559445" cy="111893"/>
            </a:xfrm>
          </p:grpSpPr>
          <p:sp>
            <p:nvSpPr>
              <p:cNvPr id="870" name="직사각형 869">
                <a:extLst>
                  <a:ext uri="{FF2B5EF4-FFF2-40B4-BE49-F238E27FC236}">
                    <a16:creationId xmlns:a16="http://schemas.microsoft.com/office/drawing/2014/main" id="{2E77BE69-56CF-4BF9-8C6A-8360E17414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1" name="직사각형 870">
                <a:extLst>
                  <a:ext uri="{FF2B5EF4-FFF2-40B4-BE49-F238E27FC236}">
                    <a16:creationId xmlns:a16="http://schemas.microsoft.com/office/drawing/2014/main" id="{EDD17907-0108-47D8-B585-48C6CEF1E97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2" name="직사각형 871">
                <a:extLst>
                  <a:ext uri="{FF2B5EF4-FFF2-40B4-BE49-F238E27FC236}">
                    <a16:creationId xmlns:a16="http://schemas.microsoft.com/office/drawing/2014/main" id="{75A14648-6110-498E-81AE-D65EAD1C80F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3" name="직사각형 872">
                <a:extLst>
                  <a:ext uri="{FF2B5EF4-FFF2-40B4-BE49-F238E27FC236}">
                    <a16:creationId xmlns:a16="http://schemas.microsoft.com/office/drawing/2014/main" id="{7FA8E732-7A8E-4E1C-90EB-4D91D73E633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4" name="직사각형 873">
                <a:extLst>
                  <a:ext uri="{FF2B5EF4-FFF2-40B4-BE49-F238E27FC236}">
                    <a16:creationId xmlns:a16="http://schemas.microsoft.com/office/drawing/2014/main" id="{24735D8F-D95E-4008-825E-73D5CE770B4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75" name="그룹 874">
              <a:extLst>
                <a:ext uri="{FF2B5EF4-FFF2-40B4-BE49-F238E27FC236}">
                  <a16:creationId xmlns:a16="http://schemas.microsoft.com/office/drawing/2014/main" id="{62C4C440-6B37-4D99-91B8-9C33EC6DEB48}"/>
                </a:ext>
              </a:extLst>
            </p:cNvPr>
            <p:cNvGrpSpPr/>
            <p:nvPr/>
          </p:nvGrpSpPr>
          <p:grpSpPr>
            <a:xfrm>
              <a:off x="4322490" y="3235984"/>
              <a:ext cx="366532" cy="73309"/>
              <a:chOff x="4784203" y="1732340"/>
              <a:chExt cx="559445" cy="111893"/>
            </a:xfrm>
          </p:grpSpPr>
          <p:sp>
            <p:nvSpPr>
              <p:cNvPr id="876" name="직사각형 875">
                <a:extLst>
                  <a:ext uri="{FF2B5EF4-FFF2-40B4-BE49-F238E27FC236}">
                    <a16:creationId xmlns:a16="http://schemas.microsoft.com/office/drawing/2014/main" id="{92099A88-D8FC-4B6A-ACED-C787E454E2F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7" name="직사각형 876">
                <a:extLst>
                  <a:ext uri="{FF2B5EF4-FFF2-40B4-BE49-F238E27FC236}">
                    <a16:creationId xmlns:a16="http://schemas.microsoft.com/office/drawing/2014/main" id="{5281AE69-BA8E-4C79-AF02-A175CD4B95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8" name="직사각형 877">
                <a:extLst>
                  <a:ext uri="{FF2B5EF4-FFF2-40B4-BE49-F238E27FC236}">
                    <a16:creationId xmlns:a16="http://schemas.microsoft.com/office/drawing/2014/main" id="{6FF1CAB6-2B06-4E24-A2F8-472B4AD6890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9" name="직사각형 878">
                <a:extLst>
                  <a:ext uri="{FF2B5EF4-FFF2-40B4-BE49-F238E27FC236}">
                    <a16:creationId xmlns:a16="http://schemas.microsoft.com/office/drawing/2014/main" id="{DB1EAD38-6B9F-4723-8BAF-82A7CBFA565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0" name="직사각형 879">
                <a:extLst>
                  <a:ext uri="{FF2B5EF4-FFF2-40B4-BE49-F238E27FC236}">
                    <a16:creationId xmlns:a16="http://schemas.microsoft.com/office/drawing/2014/main" id="{B4BE8714-FA11-4564-874C-EED22CDF183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1" name="그룹 880">
              <a:extLst>
                <a:ext uri="{FF2B5EF4-FFF2-40B4-BE49-F238E27FC236}">
                  <a16:creationId xmlns:a16="http://schemas.microsoft.com/office/drawing/2014/main" id="{9E97A58F-20A0-46F7-A059-865DCF3B29A4}"/>
                </a:ext>
              </a:extLst>
            </p:cNvPr>
            <p:cNvGrpSpPr/>
            <p:nvPr/>
          </p:nvGrpSpPr>
          <p:grpSpPr>
            <a:xfrm>
              <a:off x="4686441" y="3235981"/>
              <a:ext cx="366532" cy="73309"/>
              <a:chOff x="4784203" y="1732340"/>
              <a:chExt cx="559445" cy="111893"/>
            </a:xfrm>
          </p:grpSpPr>
          <p:sp>
            <p:nvSpPr>
              <p:cNvPr id="882" name="직사각형 881">
                <a:extLst>
                  <a:ext uri="{FF2B5EF4-FFF2-40B4-BE49-F238E27FC236}">
                    <a16:creationId xmlns:a16="http://schemas.microsoft.com/office/drawing/2014/main" id="{998AD467-5CCA-4C52-B2D4-F93EDCD2B6F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3" name="직사각형 882">
                <a:extLst>
                  <a:ext uri="{FF2B5EF4-FFF2-40B4-BE49-F238E27FC236}">
                    <a16:creationId xmlns:a16="http://schemas.microsoft.com/office/drawing/2014/main" id="{26660B00-7052-4E9A-AD28-D74B7FD5A60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4" name="직사각형 883">
                <a:extLst>
                  <a:ext uri="{FF2B5EF4-FFF2-40B4-BE49-F238E27FC236}">
                    <a16:creationId xmlns:a16="http://schemas.microsoft.com/office/drawing/2014/main" id="{CE3AC45A-CC42-4DA6-AFA8-737AA35584E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5" name="직사각형 884">
                <a:extLst>
                  <a:ext uri="{FF2B5EF4-FFF2-40B4-BE49-F238E27FC236}">
                    <a16:creationId xmlns:a16="http://schemas.microsoft.com/office/drawing/2014/main" id="{22064261-1293-4EC7-ABE4-F1F406FE315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6" name="직사각형 885">
                <a:extLst>
                  <a:ext uri="{FF2B5EF4-FFF2-40B4-BE49-F238E27FC236}">
                    <a16:creationId xmlns:a16="http://schemas.microsoft.com/office/drawing/2014/main" id="{B23A6C3D-81D6-4ACF-993E-46E5B120FAC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7" name="그룹 886">
              <a:extLst>
                <a:ext uri="{FF2B5EF4-FFF2-40B4-BE49-F238E27FC236}">
                  <a16:creationId xmlns:a16="http://schemas.microsoft.com/office/drawing/2014/main" id="{ADDFA30A-708B-4BB5-9EEE-3C90165E6A6C}"/>
                </a:ext>
              </a:extLst>
            </p:cNvPr>
            <p:cNvGrpSpPr/>
            <p:nvPr/>
          </p:nvGrpSpPr>
          <p:grpSpPr>
            <a:xfrm>
              <a:off x="4322490" y="3310708"/>
              <a:ext cx="366532" cy="73309"/>
              <a:chOff x="4784203" y="1732340"/>
              <a:chExt cx="559445" cy="111893"/>
            </a:xfrm>
          </p:grpSpPr>
          <p:sp>
            <p:nvSpPr>
              <p:cNvPr id="888" name="직사각형 887">
                <a:extLst>
                  <a:ext uri="{FF2B5EF4-FFF2-40B4-BE49-F238E27FC236}">
                    <a16:creationId xmlns:a16="http://schemas.microsoft.com/office/drawing/2014/main" id="{1CE67E5B-3A52-4DB6-B62A-3BB2B236A36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9" name="직사각형 888">
                <a:extLst>
                  <a:ext uri="{FF2B5EF4-FFF2-40B4-BE49-F238E27FC236}">
                    <a16:creationId xmlns:a16="http://schemas.microsoft.com/office/drawing/2014/main" id="{884380FB-4A82-4ADF-BB05-16E1CCAFBEF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0" name="직사각형 889">
                <a:extLst>
                  <a:ext uri="{FF2B5EF4-FFF2-40B4-BE49-F238E27FC236}">
                    <a16:creationId xmlns:a16="http://schemas.microsoft.com/office/drawing/2014/main" id="{3B13F311-A48A-446A-A0AA-63D247DE7B8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1" name="직사각형 890">
                <a:extLst>
                  <a:ext uri="{FF2B5EF4-FFF2-40B4-BE49-F238E27FC236}">
                    <a16:creationId xmlns:a16="http://schemas.microsoft.com/office/drawing/2014/main" id="{8DEA6957-2AF3-4933-924A-4DA41079A23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2" name="직사각형 891">
                <a:extLst>
                  <a:ext uri="{FF2B5EF4-FFF2-40B4-BE49-F238E27FC236}">
                    <a16:creationId xmlns:a16="http://schemas.microsoft.com/office/drawing/2014/main" id="{39764095-DC2D-4147-BD69-A1D9B4BDF2A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3" name="그룹 892">
              <a:extLst>
                <a:ext uri="{FF2B5EF4-FFF2-40B4-BE49-F238E27FC236}">
                  <a16:creationId xmlns:a16="http://schemas.microsoft.com/office/drawing/2014/main" id="{77CE88CA-CD18-4452-8DDA-865558B066BF}"/>
                </a:ext>
              </a:extLst>
            </p:cNvPr>
            <p:cNvGrpSpPr/>
            <p:nvPr/>
          </p:nvGrpSpPr>
          <p:grpSpPr>
            <a:xfrm>
              <a:off x="4686441" y="3310705"/>
              <a:ext cx="366532" cy="73309"/>
              <a:chOff x="4784203" y="1732340"/>
              <a:chExt cx="559445" cy="111893"/>
            </a:xfrm>
          </p:grpSpPr>
          <p:sp>
            <p:nvSpPr>
              <p:cNvPr id="894" name="직사각형 893">
                <a:extLst>
                  <a:ext uri="{FF2B5EF4-FFF2-40B4-BE49-F238E27FC236}">
                    <a16:creationId xmlns:a16="http://schemas.microsoft.com/office/drawing/2014/main" id="{0C5E4088-90D8-4075-8916-6DB816C6CE0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5" name="직사각형 894">
                <a:extLst>
                  <a:ext uri="{FF2B5EF4-FFF2-40B4-BE49-F238E27FC236}">
                    <a16:creationId xmlns:a16="http://schemas.microsoft.com/office/drawing/2014/main" id="{964931B7-62C7-4F0E-AF0A-09ABE8758D2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6" name="직사각형 895">
                <a:extLst>
                  <a:ext uri="{FF2B5EF4-FFF2-40B4-BE49-F238E27FC236}">
                    <a16:creationId xmlns:a16="http://schemas.microsoft.com/office/drawing/2014/main" id="{DAEFAF73-5DBA-4DC9-92A0-7DDF73E2213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7" name="직사각형 896">
                <a:extLst>
                  <a:ext uri="{FF2B5EF4-FFF2-40B4-BE49-F238E27FC236}">
                    <a16:creationId xmlns:a16="http://schemas.microsoft.com/office/drawing/2014/main" id="{439F11C6-9284-4215-A537-BEF16191BC8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8" name="직사각형 897">
                <a:extLst>
                  <a:ext uri="{FF2B5EF4-FFF2-40B4-BE49-F238E27FC236}">
                    <a16:creationId xmlns:a16="http://schemas.microsoft.com/office/drawing/2014/main" id="{4A22C52D-02D8-4876-B13A-819649CC255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9" name="그룹 898">
              <a:extLst>
                <a:ext uri="{FF2B5EF4-FFF2-40B4-BE49-F238E27FC236}">
                  <a16:creationId xmlns:a16="http://schemas.microsoft.com/office/drawing/2014/main" id="{6FF14270-6163-4FC4-852B-6A854ABE48B2}"/>
                </a:ext>
              </a:extLst>
            </p:cNvPr>
            <p:cNvGrpSpPr/>
            <p:nvPr/>
          </p:nvGrpSpPr>
          <p:grpSpPr>
            <a:xfrm>
              <a:off x="4322490" y="3385432"/>
              <a:ext cx="366532" cy="73309"/>
              <a:chOff x="4784203" y="1732340"/>
              <a:chExt cx="559445" cy="111893"/>
            </a:xfrm>
          </p:grpSpPr>
          <p:sp>
            <p:nvSpPr>
              <p:cNvPr id="900" name="직사각형 899">
                <a:extLst>
                  <a:ext uri="{FF2B5EF4-FFF2-40B4-BE49-F238E27FC236}">
                    <a16:creationId xmlns:a16="http://schemas.microsoft.com/office/drawing/2014/main" id="{49B0C02E-0C0E-4E3F-AD55-9BE72B3729E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1" name="직사각형 900">
                <a:extLst>
                  <a:ext uri="{FF2B5EF4-FFF2-40B4-BE49-F238E27FC236}">
                    <a16:creationId xmlns:a16="http://schemas.microsoft.com/office/drawing/2014/main" id="{EDA932EF-C301-438B-8F2E-A44BA246A36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2" name="직사각형 901">
                <a:extLst>
                  <a:ext uri="{FF2B5EF4-FFF2-40B4-BE49-F238E27FC236}">
                    <a16:creationId xmlns:a16="http://schemas.microsoft.com/office/drawing/2014/main" id="{CB7F3E99-276D-4E8C-B28F-E85501C0C24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3" name="직사각형 902">
                <a:extLst>
                  <a:ext uri="{FF2B5EF4-FFF2-40B4-BE49-F238E27FC236}">
                    <a16:creationId xmlns:a16="http://schemas.microsoft.com/office/drawing/2014/main" id="{41D2C1D8-D62F-4156-A509-44A605B7B71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4" name="직사각형 903">
                <a:extLst>
                  <a:ext uri="{FF2B5EF4-FFF2-40B4-BE49-F238E27FC236}">
                    <a16:creationId xmlns:a16="http://schemas.microsoft.com/office/drawing/2014/main" id="{F41CEFBA-7224-430A-A4A5-4E82949B8A4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05" name="그룹 904">
              <a:extLst>
                <a:ext uri="{FF2B5EF4-FFF2-40B4-BE49-F238E27FC236}">
                  <a16:creationId xmlns:a16="http://schemas.microsoft.com/office/drawing/2014/main" id="{8E94F4AC-3F2D-43DF-9C30-9372D1EF75D9}"/>
                </a:ext>
              </a:extLst>
            </p:cNvPr>
            <p:cNvGrpSpPr/>
            <p:nvPr/>
          </p:nvGrpSpPr>
          <p:grpSpPr>
            <a:xfrm>
              <a:off x="4686441" y="3385429"/>
              <a:ext cx="366532" cy="73309"/>
              <a:chOff x="4784203" y="1732340"/>
              <a:chExt cx="559445" cy="111893"/>
            </a:xfrm>
          </p:grpSpPr>
          <p:sp>
            <p:nvSpPr>
              <p:cNvPr id="906" name="직사각형 905">
                <a:extLst>
                  <a:ext uri="{FF2B5EF4-FFF2-40B4-BE49-F238E27FC236}">
                    <a16:creationId xmlns:a16="http://schemas.microsoft.com/office/drawing/2014/main" id="{96540AD8-7000-443A-AEE2-72EC3CCFE0B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7" name="직사각형 906">
                <a:extLst>
                  <a:ext uri="{FF2B5EF4-FFF2-40B4-BE49-F238E27FC236}">
                    <a16:creationId xmlns:a16="http://schemas.microsoft.com/office/drawing/2014/main" id="{C5DE9BD7-CC7F-4844-8BE3-B469D66441A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8" name="직사각형 907">
                <a:extLst>
                  <a:ext uri="{FF2B5EF4-FFF2-40B4-BE49-F238E27FC236}">
                    <a16:creationId xmlns:a16="http://schemas.microsoft.com/office/drawing/2014/main" id="{246429A3-3320-404A-897E-BD1A8C7CCC5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9" name="직사각형 908">
                <a:extLst>
                  <a:ext uri="{FF2B5EF4-FFF2-40B4-BE49-F238E27FC236}">
                    <a16:creationId xmlns:a16="http://schemas.microsoft.com/office/drawing/2014/main" id="{FE0A680F-C754-462E-8401-EDA6BA4EC88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0" name="직사각형 909">
                <a:extLst>
                  <a:ext uri="{FF2B5EF4-FFF2-40B4-BE49-F238E27FC236}">
                    <a16:creationId xmlns:a16="http://schemas.microsoft.com/office/drawing/2014/main" id="{93F0E9F2-9F27-440D-ACD8-0137B9DF05D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1" name="그룹 910">
              <a:extLst>
                <a:ext uri="{FF2B5EF4-FFF2-40B4-BE49-F238E27FC236}">
                  <a16:creationId xmlns:a16="http://schemas.microsoft.com/office/drawing/2014/main" id="{1C51BA03-3170-40AE-99A6-1FD7DA56E227}"/>
                </a:ext>
              </a:extLst>
            </p:cNvPr>
            <p:cNvGrpSpPr/>
            <p:nvPr/>
          </p:nvGrpSpPr>
          <p:grpSpPr>
            <a:xfrm>
              <a:off x="4322490" y="3460156"/>
              <a:ext cx="366532" cy="73309"/>
              <a:chOff x="4784203" y="1732340"/>
              <a:chExt cx="559445" cy="111893"/>
            </a:xfrm>
          </p:grpSpPr>
          <p:sp>
            <p:nvSpPr>
              <p:cNvPr id="912" name="직사각형 911">
                <a:extLst>
                  <a:ext uri="{FF2B5EF4-FFF2-40B4-BE49-F238E27FC236}">
                    <a16:creationId xmlns:a16="http://schemas.microsoft.com/office/drawing/2014/main" id="{CBD9435C-0AE8-4C8D-876C-20FE1A63878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3" name="직사각형 912">
                <a:extLst>
                  <a:ext uri="{FF2B5EF4-FFF2-40B4-BE49-F238E27FC236}">
                    <a16:creationId xmlns:a16="http://schemas.microsoft.com/office/drawing/2014/main" id="{BE18FD0F-610B-411C-AD28-4F9A1DDCA3F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4" name="직사각형 913">
                <a:extLst>
                  <a:ext uri="{FF2B5EF4-FFF2-40B4-BE49-F238E27FC236}">
                    <a16:creationId xmlns:a16="http://schemas.microsoft.com/office/drawing/2014/main" id="{3F1DD090-07BA-41AA-9F2F-88B1A419084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5" name="직사각형 914">
                <a:extLst>
                  <a:ext uri="{FF2B5EF4-FFF2-40B4-BE49-F238E27FC236}">
                    <a16:creationId xmlns:a16="http://schemas.microsoft.com/office/drawing/2014/main" id="{EA74C203-DD98-4DA2-BA00-10AE18FF128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6" name="직사각형 915">
                <a:extLst>
                  <a:ext uri="{FF2B5EF4-FFF2-40B4-BE49-F238E27FC236}">
                    <a16:creationId xmlns:a16="http://schemas.microsoft.com/office/drawing/2014/main" id="{FD5DED83-DC4B-4717-AC5C-EBBFAB7536B3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7" name="그룹 916">
              <a:extLst>
                <a:ext uri="{FF2B5EF4-FFF2-40B4-BE49-F238E27FC236}">
                  <a16:creationId xmlns:a16="http://schemas.microsoft.com/office/drawing/2014/main" id="{DAA83A3E-674A-4765-A211-B6D52D74CECD}"/>
                </a:ext>
              </a:extLst>
            </p:cNvPr>
            <p:cNvGrpSpPr/>
            <p:nvPr/>
          </p:nvGrpSpPr>
          <p:grpSpPr>
            <a:xfrm>
              <a:off x="4686441" y="3460153"/>
              <a:ext cx="366532" cy="73309"/>
              <a:chOff x="4784203" y="1732340"/>
              <a:chExt cx="559445" cy="111893"/>
            </a:xfrm>
          </p:grpSpPr>
          <p:sp>
            <p:nvSpPr>
              <p:cNvPr id="918" name="직사각형 917">
                <a:extLst>
                  <a:ext uri="{FF2B5EF4-FFF2-40B4-BE49-F238E27FC236}">
                    <a16:creationId xmlns:a16="http://schemas.microsoft.com/office/drawing/2014/main" id="{DD953941-4F0E-48F8-A0EA-D8B5ACA4F78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9" name="직사각형 918">
                <a:extLst>
                  <a:ext uri="{FF2B5EF4-FFF2-40B4-BE49-F238E27FC236}">
                    <a16:creationId xmlns:a16="http://schemas.microsoft.com/office/drawing/2014/main" id="{E65AC0CC-BFFF-4E2F-AFC6-EAB3589F670F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0" name="직사각형 919">
                <a:extLst>
                  <a:ext uri="{FF2B5EF4-FFF2-40B4-BE49-F238E27FC236}">
                    <a16:creationId xmlns:a16="http://schemas.microsoft.com/office/drawing/2014/main" id="{06655584-7F46-48B1-B281-4968E34CE90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1" name="직사각형 920">
                <a:extLst>
                  <a:ext uri="{FF2B5EF4-FFF2-40B4-BE49-F238E27FC236}">
                    <a16:creationId xmlns:a16="http://schemas.microsoft.com/office/drawing/2014/main" id="{4C891EDD-915B-41A5-AB51-409ACC6622F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2" name="직사각형 921">
                <a:extLst>
                  <a:ext uri="{FF2B5EF4-FFF2-40B4-BE49-F238E27FC236}">
                    <a16:creationId xmlns:a16="http://schemas.microsoft.com/office/drawing/2014/main" id="{CEBB215D-35A0-4E59-8FD3-93294F4B787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3" name="그룹 922">
              <a:extLst>
                <a:ext uri="{FF2B5EF4-FFF2-40B4-BE49-F238E27FC236}">
                  <a16:creationId xmlns:a16="http://schemas.microsoft.com/office/drawing/2014/main" id="{58F32755-78ED-435D-8FCA-60E6FF18E4DD}"/>
                </a:ext>
              </a:extLst>
            </p:cNvPr>
            <p:cNvGrpSpPr/>
            <p:nvPr/>
          </p:nvGrpSpPr>
          <p:grpSpPr>
            <a:xfrm>
              <a:off x="4322490" y="3534880"/>
              <a:ext cx="366532" cy="73309"/>
              <a:chOff x="4784203" y="1732340"/>
              <a:chExt cx="559445" cy="111893"/>
            </a:xfrm>
          </p:grpSpPr>
          <p:sp>
            <p:nvSpPr>
              <p:cNvPr id="924" name="직사각형 923">
                <a:extLst>
                  <a:ext uri="{FF2B5EF4-FFF2-40B4-BE49-F238E27FC236}">
                    <a16:creationId xmlns:a16="http://schemas.microsoft.com/office/drawing/2014/main" id="{3209449B-C8B6-4048-BB44-90DDD64A03D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5" name="직사각형 924">
                <a:extLst>
                  <a:ext uri="{FF2B5EF4-FFF2-40B4-BE49-F238E27FC236}">
                    <a16:creationId xmlns:a16="http://schemas.microsoft.com/office/drawing/2014/main" id="{34AA4BCE-BA5F-42A8-8CCD-ED8719AD5E1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6" name="직사각형 925">
                <a:extLst>
                  <a:ext uri="{FF2B5EF4-FFF2-40B4-BE49-F238E27FC236}">
                    <a16:creationId xmlns:a16="http://schemas.microsoft.com/office/drawing/2014/main" id="{819A26A2-1674-450E-94E5-C3A94228C85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7" name="직사각형 926">
                <a:extLst>
                  <a:ext uri="{FF2B5EF4-FFF2-40B4-BE49-F238E27FC236}">
                    <a16:creationId xmlns:a16="http://schemas.microsoft.com/office/drawing/2014/main" id="{AE1F553D-CDB1-4575-9AD7-333E779410D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8" name="직사각형 927">
                <a:extLst>
                  <a:ext uri="{FF2B5EF4-FFF2-40B4-BE49-F238E27FC236}">
                    <a16:creationId xmlns:a16="http://schemas.microsoft.com/office/drawing/2014/main" id="{5C890C5A-44D1-414E-865F-5B0E8C43342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9" name="그룹 928">
              <a:extLst>
                <a:ext uri="{FF2B5EF4-FFF2-40B4-BE49-F238E27FC236}">
                  <a16:creationId xmlns:a16="http://schemas.microsoft.com/office/drawing/2014/main" id="{87625471-CF78-4EB4-B6B2-17A1E0E5D772}"/>
                </a:ext>
              </a:extLst>
            </p:cNvPr>
            <p:cNvGrpSpPr/>
            <p:nvPr/>
          </p:nvGrpSpPr>
          <p:grpSpPr>
            <a:xfrm>
              <a:off x="4686441" y="3534877"/>
              <a:ext cx="366532" cy="73309"/>
              <a:chOff x="4784203" y="1732340"/>
              <a:chExt cx="559445" cy="111893"/>
            </a:xfrm>
          </p:grpSpPr>
          <p:sp>
            <p:nvSpPr>
              <p:cNvPr id="930" name="직사각형 929">
                <a:extLst>
                  <a:ext uri="{FF2B5EF4-FFF2-40B4-BE49-F238E27FC236}">
                    <a16:creationId xmlns:a16="http://schemas.microsoft.com/office/drawing/2014/main" id="{7DCCAE6A-D8C5-424B-AE75-80FD430C217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1" name="직사각형 930">
                <a:extLst>
                  <a:ext uri="{FF2B5EF4-FFF2-40B4-BE49-F238E27FC236}">
                    <a16:creationId xmlns:a16="http://schemas.microsoft.com/office/drawing/2014/main" id="{266C9356-C481-45E4-8072-71BE42FF8BC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2" name="직사각형 931">
                <a:extLst>
                  <a:ext uri="{FF2B5EF4-FFF2-40B4-BE49-F238E27FC236}">
                    <a16:creationId xmlns:a16="http://schemas.microsoft.com/office/drawing/2014/main" id="{DE510DBF-3CBE-4163-9975-9C34BE58713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3" name="직사각형 932">
                <a:extLst>
                  <a:ext uri="{FF2B5EF4-FFF2-40B4-BE49-F238E27FC236}">
                    <a16:creationId xmlns:a16="http://schemas.microsoft.com/office/drawing/2014/main" id="{8740B649-8014-49C2-88C4-81F63F8FBD9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4" name="직사각형 933">
                <a:extLst>
                  <a:ext uri="{FF2B5EF4-FFF2-40B4-BE49-F238E27FC236}">
                    <a16:creationId xmlns:a16="http://schemas.microsoft.com/office/drawing/2014/main" id="{11180479-9020-47D3-9374-99D5E4F38BC7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936" name="직선 화살표 연결선 935">
            <a:extLst>
              <a:ext uri="{FF2B5EF4-FFF2-40B4-BE49-F238E27FC236}">
                <a16:creationId xmlns:a16="http://schemas.microsoft.com/office/drawing/2014/main" id="{63F6A30E-5D6E-41D2-A000-992B04C17191}"/>
              </a:ext>
            </a:extLst>
          </p:cNvPr>
          <p:cNvCxnSpPr>
            <a:cxnSpLocks/>
            <a:stCxn id="33" idx="3"/>
            <a:endCxn id="804" idx="1"/>
          </p:cNvCxnSpPr>
          <p:nvPr/>
        </p:nvCxnSpPr>
        <p:spPr>
          <a:xfrm>
            <a:off x="2624745" y="2256065"/>
            <a:ext cx="602021" cy="5682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9" name="그룹 938">
            <a:extLst>
              <a:ext uri="{FF2B5EF4-FFF2-40B4-BE49-F238E27FC236}">
                <a16:creationId xmlns:a16="http://schemas.microsoft.com/office/drawing/2014/main" id="{58329386-DF73-429F-89A4-E48FE4D33171}"/>
              </a:ext>
            </a:extLst>
          </p:cNvPr>
          <p:cNvGrpSpPr/>
          <p:nvPr/>
        </p:nvGrpSpPr>
        <p:grpSpPr>
          <a:xfrm>
            <a:off x="3222905" y="3722393"/>
            <a:ext cx="366532" cy="73309"/>
            <a:chOff x="4784203" y="1732340"/>
            <a:chExt cx="559445" cy="111893"/>
          </a:xfrm>
        </p:grpSpPr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4D698737-B03A-46E5-85EF-6A8DFDB90C06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498ADB8E-A148-4855-80C6-FF6A6976BB7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24030C53-53A3-4504-94A3-0BB5E1861669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2298DAE6-C0F2-446D-90FD-56A18A57F84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4" name="직사각형 943">
              <a:extLst>
                <a:ext uri="{FF2B5EF4-FFF2-40B4-BE49-F238E27FC236}">
                  <a16:creationId xmlns:a16="http://schemas.microsoft.com/office/drawing/2014/main" id="{2B13B55D-A1E5-4F80-BBBB-E11562E1B04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45" name="그룹 944">
            <a:extLst>
              <a:ext uri="{FF2B5EF4-FFF2-40B4-BE49-F238E27FC236}">
                <a16:creationId xmlns:a16="http://schemas.microsoft.com/office/drawing/2014/main" id="{E936B93E-2AC1-4FE3-BDA0-B1EC15EB73B7}"/>
              </a:ext>
            </a:extLst>
          </p:cNvPr>
          <p:cNvGrpSpPr/>
          <p:nvPr/>
        </p:nvGrpSpPr>
        <p:grpSpPr>
          <a:xfrm>
            <a:off x="3586856" y="3722390"/>
            <a:ext cx="366532" cy="73309"/>
            <a:chOff x="4784203" y="1732340"/>
            <a:chExt cx="559445" cy="111893"/>
          </a:xfrm>
        </p:grpSpPr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EC39C25A-0A41-4103-A74A-9A57593059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FE86AB92-630A-4DAE-9A61-4BEC9483448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BD6BE49F-A624-40D7-9118-3664903F1DB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57A9182E-D790-422D-9B9C-419E2EBE7FE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BBAD6E39-F66A-4773-B9C8-5C859F4F05B3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51" name="직선 화살표 연결선 950">
            <a:extLst>
              <a:ext uri="{FF2B5EF4-FFF2-40B4-BE49-F238E27FC236}">
                <a16:creationId xmlns:a16="http://schemas.microsoft.com/office/drawing/2014/main" id="{A68B50FE-D096-4E9C-9A4C-2C030B024A7C}"/>
              </a:ext>
            </a:extLst>
          </p:cNvPr>
          <p:cNvCxnSpPr>
            <a:cxnSpLocks/>
            <a:stCxn id="34" idx="3"/>
            <a:endCxn id="940" idx="1"/>
          </p:cNvCxnSpPr>
          <p:nvPr/>
        </p:nvCxnSpPr>
        <p:spPr>
          <a:xfrm>
            <a:off x="2624744" y="2478380"/>
            <a:ext cx="598161" cy="12806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4" name="TextBox 953">
            <a:extLst>
              <a:ext uri="{FF2B5EF4-FFF2-40B4-BE49-F238E27FC236}">
                <a16:creationId xmlns:a16="http://schemas.microsoft.com/office/drawing/2014/main" id="{078DF205-C478-400F-A200-62BB77DF1E52}"/>
              </a:ext>
            </a:extLst>
          </p:cNvPr>
          <p:cNvSpPr txBox="1"/>
          <p:nvPr/>
        </p:nvSpPr>
        <p:spPr>
          <a:xfrm>
            <a:off x="3856308" y="723952"/>
            <a:ext cx="954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5" name="TextBox 954">
            <a:extLst>
              <a:ext uri="{FF2B5EF4-FFF2-40B4-BE49-F238E27FC236}">
                <a16:creationId xmlns:a16="http://schemas.microsoft.com/office/drawing/2014/main" id="{D6425B57-5166-4401-A671-DE4FB3B2A5D8}"/>
              </a:ext>
            </a:extLst>
          </p:cNvPr>
          <p:cNvSpPr txBox="1"/>
          <p:nvPr/>
        </p:nvSpPr>
        <p:spPr>
          <a:xfrm>
            <a:off x="3924921" y="1305421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6" name="TextBox 955">
            <a:extLst>
              <a:ext uri="{FF2B5EF4-FFF2-40B4-BE49-F238E27FC236}">
                <a16:creationId xmlns:a16="http://schemas.microsoft.com/office/drawing/2014/main" id="{006F6E74-FF57-4DE6-848F-A37589A3A670}"/>
              </a:ext>
            </a:extLst>
          </p:cNvPr>
          <p:cNvSpPr txBox="1"/>
          <p:nvPr/>
        </p:nvSpPr>
        <p:spPr>
          <a:xfrm>
            <a:off x="6140962" y="1652667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7" name="TextBox 956">
            <a:extLst>
              <a:ext uri="{FF2B5EF4-FFF2-40B4-BE49-F238E27FC236}">
                <a16:creationId xmlns:a16="http://schemas.microsoft.com/office/drawing/2014/main" id="{ECFF32E6-3A5D-45B9-ACE2-001C9114948B}"/>
              </a:ext>
            </a:extLst>
          </p:cNvPr>
          <p:cNvSpPr txBox="1"/>
          <p:nvPr/>
        </p:nvSpPr>
        <p:spPr>
          <a:xfrm>
            <a:off x="6142622" y="2483133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8" name="TextBox 957">
            <a:extLst>
              <a:ext uri="{FF2B5EF4-FFF2-40B4-BE49-F238E27FC236}">
                <a16:creationId xmlns:a16="http://schemas.microsoft.com/office/drawing/2014/main" id="{A9A6931B-4096-4101-8B06-C09839F99AF8}"/>
              </a:ext>
            </a:extLst>
          </p:cNvPr>
          <p:cNvSpPr txBox="1"/>
          <p:nvPr/>
        </p:nvSpPr>
        <p:spPr>
          <a:xfrm>
            <a:off x="3897694" y="292902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9" name="TextBox 958">
            <a:extLst>
              <a:ext uri="{FF2B5EF4-FFF2-40B4-BE49-F238E27FC236}">
                <a16:creationId xmlns:a16="http://schemas.microsoft.com/office/drawing/2014/main" id="{486191AC-957F-4162-AF9F-4D9383382C82}"/>
              </a:ext>
            </a:extLst>
          </p:cNvPr>
          <p:cNvSpPr txBox="1"/>
          <p:nvPr/>
        </p:nvSpPr>
        <p:spPr>
          <a:xfrm>
            <a:off x="3897694" y="3587719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60" name="그룹 959">
            <a:extLst>
              <a:ext uri="{FF2B5EF4-FFF2-40B4-BE49-F238E27FC236}">
                <a16:creationId xmlns:a16="http://schemas.microsoft.com/office/drawing/2014/main" id="{AB9D807D-F2F0-4FEA-AFE1-FF70DC60CE08}"/>
              </a:ext>
            </a:extLst>
          </p:cNvPr>
          <p:cNvGrpSpPr/>
          <p:nvPr/>
        </p:nvGrpSpPr>
        <p:grpSpPr>
          <a:xfrm>
            <a:off x="3222905" y="3938240"/>
            <a:ext cx="979991" cy="1327229"/>
            <a:chOff x="3318073" y="2044862"/>
            <a:chExt cx="817947" cy="1923328"/>
          </a:xfrm>
        </p:grpSpPr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C0234143-0CCB-4213-A53D-B4ECC00F82C4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'Conv1'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2" name="직사각형 961">
              <a:extLst>
                <a:ext uri="{FF2B5EF4-FFF2-40B4-BE49-F238E27FC236}">
                  <a16:creationId xmlns:a16="http://schemas.microsoft.com/office/drawing/2014/main" id="{8F42B0A0-874B-46E0-A3EF-E01ED7FF788C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79830099-3214-4E11-A69A-05F729A96D7B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'Pool1'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1B2D7371-F11C-425A-8E81-D84B923571AE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5" name="직사각형 964">
              <a:extLst>
                <a:ext uri="{FF2B5EF4-FFF2-40B4-BE49-F238E27FC236}">
                  <a16:creationId xmlns:a16="http://schemas.microsoft.com/office/drawing/2014/main" id="{C5521A4F-7E45-4272-80B6-47DA69A787DC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E546D513-D835-457B-BCA0-281C0BB06EB0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67" name="직선 화살표 연결선 966">
            <a:extLst>
              <a:ext uri="{FF2B5EF4-FFF2-40B4-BE49-F238E27FC236}">
                <a16:creationId xmlns:a16="http://schemas.microsoft.com/office/drawing/2014/main" id="{B1CEB93D-E8E6-40D9-9E45-F84CF23DBB34}"/>
              </a:ext>
            </a:extLst>
          </p:cNvPr>
          <p:cNvCxnSpPr>
            <a:cxnSpLocks/>
            <a:stCxn id="26" idx="3"/>
            <a:endCxn id="961" idx="1"/>
          </p:cNvCxnSpPr>
          <p:nvPr/>
        </p:nvCxnSpPr>
        <p:spPr>
          <a:xfrm>
            <a:off x="1578025" y="2289859"/>
            <a:ext cx="1644882" cy="1758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2" name="직사각형 971">
            <a:extLst>
              <a:ext uri="{FF2B5EF4-FFF2-40B4-BE49-F238E27FC236}">
                <a16:creationId xmlns:a16="http://schemas.microsoft.com/office/drawing/2014/main" id="{E2203FE1-8817-4A98-BCB8-62E695E48A9B}"/>
              </a:ext>
            </a:extLst>
          </p:cNvPr>
          <p:cNvSpPr/>
          <p:nvPr/>
        </p:nvSpPr>
        <p:spPr>
          <a:xfrm>
            <a:off x="7521388" y="87904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3" name="직사각형 972">
            <a:extLst>
              <a:ext uri="{FF2B5EF4-FFF2-40B4-BE49-F238E27FC236}">
                <a16:creationId xmlns:a16="http://schemas.microsoft.com/office/drawing/2014/main" id="{89E65B83-7FDC-4316-8C07-586178F1211D}"/>
              </a:ext>
            </a:extLst>
          </p:cNvPr>
          <p:cNvSpPr/>
          <p:nvPr/>
        </p:nvSpPr>
        <p:spPr>
          <a:xfrm>
            <a:off x="7521388" y="10398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4" name="직사각형 973">
            <a:extLst>
              <a:ext uri="{FF2B5EF4-FFF2-40B4-BE49-F238E27FC236}">
                <a16:creationId xmlns:a16="http://schemas.microsoft.com/office/drawing/2014/main" id="{8E2C8D02-00AE-49F7-BFB1-C98D75B1B834}"/>
              </a:ext>
            </a:extLst>
          </p:cNvPr>
          <p:cNvSpPr/>
          <p:nvPr/>
        </p:nvSpPr>
        <p:spPr>
          <a:xfrm>
            <a:off x="7521388" y="12007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5" name="직사각형 974">
            <a:extLst>
              <a:ext uri="{FF2B5EF4-FFF2-40B4-BE49-F238E27FC236}">
                <a16:creationId xmlns:a16="http://schemas.microsoft.com/office/drawing/2014/main" id="{612D4973-F289-44DE-9D48-6099FC4462C2}"/>
              </a:ext>
            </a:extLst>
          </p:cNvPr>
          <p:cNvSpPr/>
          <p:nvPr/>
        </p:nvSpPr>
        <p:spPr>
          <a:xfrm>
            <a:off x="7521388" y="13615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self.stride=1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6" name="직사각형 975">
            <a:extLst>
              <a:ext uri="{FF2B5EF4-FFF2-40B4-BE49-F238E27FC236}">
                <a16:creationId xmlns:a16="http://schemas.microsoft.com/office/drawing/2014/main" id="{966A06D5-B9D2-41AE-98CF-3864228989E2}"/>
              </a:ext>
            </a:extLst>
          </p:cNvPr>
          <p:cNvSpPr/>
          <p:nvPr/>
        </p:nvSpPr>
        <p:spPr>
          <a:xfrm>
            <a:off x="7521388" y="152244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self.pad=0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8" name="직사각형 977">
            <a:extLst>
              <a:ext uri="{FF2B5EF4-FFF2-40B4-BE49-F238E27FC236}">
                <a16:creationId xmlns:a16="http://schemas.microsoft.com/office/drawing/2014/main" id="{6C544253-B660-4534-8866-A537D13F9587}"/>
              </a:ext>
            </a:extLst>
          </p:cNvPr>
          <p:cNvSpPr/>
          <p:nvPr/>
        </p:nvSpPr>
        <p:spPr>
          <a:xfrm>
            <a:off x="7521388" y="168329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9" name="직사각형 978">
            <a:extLst>
              <a:ext uri="{FF2B5EF4-FFF2-40B4-BE49-F238E27FC236}">
                <a16:creationId xmlns:a16="http://schemas.microsoft.com/office/drawing/2014/main" id="{5BD13636-561B-4FD5-AA6D-AAED2AF6C050}"/>
              </a:ext>
            </a:extLst>
          </p:cNvPr>
          <p:cNvSpPr/>
          <p:nvPr/>
        </p:nvSpPr>
        <p:spPr>
          <a:xfrm>
            <a:off x="7521388" y="184414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0" name="직사각형 979">
            <a:extLst>
              <a:ext uri="{FF2B5EF4-FFF2-40B4-BE49-F238E27FC236}">
                <a16:creationId xmlns:a16="http://schemas.microsoft.com/office/drawing/2014/main" id="{72F76240-95C0-4D6D-8A3F-9C02F95E004E}"/>
              </a:ext>
            </a:extLst>
          </p:cNvPr>
          <p:cNvSpPr/>
          <p:nvPr/>
        </p:nvSpPr>
        <p:spPr>
          <a:xfrm>
            <a:off x="7521388" y="200499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self.col_W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1" name="직사각형 980">
            <a:extLst>
              <a:ext uri="{FF2B5EF4-FFF2-40B4-BE49-F238E27FC236}">
                <a16:creationId xmlns:a16="http://schemas.microsoft.com/office/drawing/2014/main" id="{DADD7CCC-E748-477A-925D-0840B70D0856}"/>
              </a:ext>
            </a:extLst>
          </p:cNvPr>
          <p:cNvSpPr/>
          <p:nvPr/>
        </p:nvSpPr>
        <p:spPr>
          <a:xfrm>
            <a:off x="7521388" y="2165849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83" name="직선 화살표 연결선 982">
            <a:extLst>
              <a:ext uri="{FF2B5EF4-FFF2-40B4-BE49-F238E27FC236}">
                <a16:creationId xmlns:a16="http://schemas.microsoft.com/office/drawing/2014/main" id="{7C7E4F60-8657-4DF9-829A-F2AF48D5E2A5}"/>
              </a:ext>
            </a:extLst>
          </p:cNvPr>
          <p:cNvCxnSpPr>
            <a:cxnSpLocks/>
            <a:stCxn id="973" idx="1"/>
            <a:endCxn id="164" idx="3"/>
          </p:cNvCxnSpPr>
          <p:nvPr/>
        </p:nvCxnSpPr>
        <p:spPr>
          <a:xfrm flipH="1" flipV="1">
            <a:off x="5301180" y="985776"/>
            <a:ext cx="2220208" cy="134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직선 화살표 연결선 985">
            <a:extLst>
              <a:ext uri="{FF2B5EF4-FFF2-40B4-BE49-F238E27FC236}">
                <a16:creationId xmlns:a16="http://schemas.microsoft.com/office/drawing/2014/main" id="{A3C5E71C-9B61-4FE8-A4C1-D3F30D293CCB}"/>
              </a:ext>
            </a:extLst>
          </p:cNvPr>
          <p:cNvCxnSpPr>
            <a:cxnSpLocks/>
            <a:stCxn id="974" idx="1"/>
            <a:endCxn id="204" idx="3"/>
          </p:cNvCxnSpPr>
          <p:nvPr/>
        </p:nvCxnSpPr>
        <p:spPr>
          <a:xfrm flipH="1">
            <a:off x="5458725" y="1281172"/>
            <a:ext cx="2062663" cy="272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3" name="직사각형 992">
            <a:extLst>
              <a:ext uri="{FF2B5EF4-FFF2-40B4-BE49-F238E27FC236}">
                <a16:creationId xmlns:a16="http://schemas.microsoft.com/office/drawing/2014/main" id="{038BEB8C-1444-481F-BAED-E1A789182E59}"/>
              </a:ext>
            </a:extLst>
          </p:cNvPr>
          <p:cNvSpPr/>
          <p:nvPr/>
        </p:nvSpPr>
        <p:spPr>
          <a:xfrm>
            <a:off x="7521388" y="232228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6" name="직사각형 995">
            <a:extLst>
              <a:ext uri="{FF2B5EF4-FFF2-40B4-BE49-F238E27FC236}">
                <a16:creationId xmlns:a16="http://schemas.microsoft.com/office/drawing/2014/main" id="{2C49BA27-6A46-4BC7-B2FD-B408A52BBAF6}"/>
              </a:ext>
            </a:extLst>
          </p:cNvPr>
          <p:cNvSpPr/>
          <p:nvPr/>
        </p:nvSpPr>
        <p:spPr>
          <a:xfrm>
            <a:off x="7517308" y="26395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7" name="직사각형 996">
            <a:extLst>
              <a:ext uri="{FF2B5EF4-FFF2-40B4-BE49-F238E27FC236}">
                <a16:creationId xmlns:a16="http://schemas.microsoft.com/office/drawing/2014/main" id="{DAB39788-F7BB-4DB3-891F-0E7A9268E1D6}"/>
              </a:ext>
            </a:extLst>
          </p:cNvPr>
          <p:cNvSpPr/>
          <p:nvPr/>
        </p:nvSpPr>
        <p:spPr>
          <a:xfrm>
            <a:off x="7517308" y="28004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1" name="직사각형 1000">
            <a:extLst>
              <a:ext uri="{FF2B5EF4-FFF2-40B4-BE49-F238E27FC236}">
                <a16:creationId xmlns:a16="http://schemas.microsoft.com/office/drawing/2014/main" id="{0ED5E467-19C7-43DE-B5DC-81FEADF61A44}"/>
              </a:ext>
            </a:extLst>
          </p:cNvPr>
          <p:cNvSpPr/>
          <p:nvPr/>
        </p:nvSpPr>
        <p:spPr>
          <a:xfrm>
            <a:off x="3272438" y="1710188"/>
            <a:ext cx="2921314" cy="692963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2" name="직사각형 1001">
            <a:extLst>
              <a:ext uri="{FF2B5EF4-FFF2-40B4-BE49-F238E27FC236}">
                <a16:creationId xmlns:a16="http://schemas.microsoft.com/office/drawing/2014/main" id="{EBD55F07-22EE-443B-88FB-2A1776C20D72}"/>
              </a:ext>
            </a:extLst>
          </p:cNvPr>
          <p:cNvSpPr/>
          <p:nvPr/>
        </p:nvSpPr>
        <p:spPr>
          <a:xfrm>
            <a:off x="3272438" y="2563842"/>
            <a:ext cx="2921314" cy="75709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5" name="직선 화살표 연결선 1004">
            <a:extLst>
              <a:ext uri="{FF2B5EF4-FFF2-40B4-BE49-F238E27FC236}">
                <a16:creationId xmlns:a16="http://schemas.microsoft.com/office/drawing/2014/main" id="{F8825BC3-DE22-4D91-BDBC-E076DAADC58D}"/>
              </a:ext>
            </a:extLst>
          </p:cNvPr>
          <p:cNvCxnSpPr>
            <a:cxnSpLocks/>
            <a:stCxn id="961" idx="3"/>
            <a:endCxn id="972" idx="1"/>
          </p:cNvCxnSpPr>
          <p:nvPr/>
        </p:nvCxnSpPr>
        <p:spPr>
          <a:xfrm flipV="1">
            <a:off x="4202896" y="959470"/>
            <a:ext cx="3318492" cy="30892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직선 화살표 연결선 1007">
            <a:extLst>
              <a:ext uri="{FF2B5EF4-FFF2-40B4-BE49-F238E27FC236}">
                <a16:creationId xmlns:a16="http://schemas.microsoft.com/office/drawing/2014/main" id="{5B504587-BDBD-4C16-811B-0320569FD231}"/>
              </a:ext>
            </a:extLst>
          </p:cNvPr>
          <p:cNvCxnSpPr>
            <a:cxnSpLocks/>
            <a:stCxn id="962" idx="3"/>
            <a:endCxn id="996" idx="1"/>
          </p:cNvCxnSpPr>
          <p:nvPr/>
        </p:nvCxnSpPr>
        <p:spPr>
          <a:xfrm flipV="1">
            <a:off x="4202896" y="2719977"/>
            <a:ext cx="3314412" cy="1549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8F29B471-6227-4F4F-BF19-2EE4374A5381}"/>
              </a:ext>
            </a:extLst>
          </p:cNvPr>
          <p:cNvGrpSpPr/>
          <p:nvPr/>
        </p:nvGrpSpPr>
        <p:grpSpPr>
          <a:xfrm>
            <a:off x="7506872" y="3099137"/>
            <a:ext cx="992750" cy="1125854"/>
            <a:chOff x="7506872" y="3099137"/>
            <a:chExt cx="992750" cy="1125854"/>
          </a:xfrm>
        </p:grpSpPr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362F00AA-A0A0-4172-8D7C-8C9B5DF7E274}"/>
                </a:ext>
              </a:extLst>
            </p:cNvPr>
            <p:cNvSpPr/>
            <p:nvPr/>
          </p:nvSpPr>
          <p:spPr>
            <a:xfrm>
              <a:off x="7509197" y="3099137"/>
              <a:ext cx="990425" cy="160851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Pooling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A9FEF36E-3BA4-4AE0-A5F0-72AB1EDFB6B6}"/>
                </a:ext>
              </a:extLst>
            </p:cNvPr>
            <p:cNvSpPr/>
            <p:nvPr/>
          </p:nvSpPr>
          <p:spPr>
            <a:xfrm>
              <a:off x="7506872" y="3259887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self.pool_h=2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80F8FF19-C7ED-454B-948D-89E46F3C4670}"/>
                </a:ext>
              </a:extLst>
            </p:cNvPr>
            <p:cNvSpPr/>
            <p:nvPr/>
          </p:nvSpPr>
          <p:spPr>
            <a:xfrm>
              <a:off x="7506872" y="342073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self.pool_w=2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42973688-EB7C-4DDB-8E49-FF72C45C56CC}"/>
                </a:ext>
              </a:extLst>
            </p:cNvPr>
            <p:cNvSpPr/>
            <p:nvPr/>
          </p:nvSpPr>
          <p:spPr>
            <a:xfrm>
              <a:off x="7506872" y="358158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self.stride=2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0E651F34-F39B-4172-9CCD-04D30E09953D}"/>
                </a:ext>
              </a:extLst>
            </p:cNvPr>
            <p:cNvSpPr/>
            <p:nvPr/>
          </p:nvSpPr>
          <p:spPr>
            <a:xfrm>
              <a:off x="7506872" y="374243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self.pad=0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78FC9E42-5F4B-4B73-A435-4275A023CF0E}"/>
                </a:ext>
              </a:extLst>
            </p:cNvPr>
            <p:cNvSpPr/>
            <p:nvPr/>
          </p:nvSpPr>
          <p:spPr>
            <a:xfrm>
              <a:off x="7506872" y="390328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7341593A-9A32-441E-A707-4FE51F6897C6}"/>
                </a:ext>
              </a:extLst>
            </p:cNvPr>
            <p:cNvSpPr/>
            <p:nvPr/>
          </p:nvSpPr>
          <p:spPr>
            <a:xfrm>
              <a:off x="7506872" y="4064140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self.arg_max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20" name="직선 화살표 연결선 1019">
            <a:extLst>
              <a:ext uri="{FF2B5EF4-FFF2-40B4-BE49-F238E27FC236}">
                <a16:creationId xmlns:a16="http://schemas.microsoft.com/office/drawing/2014/main" id="{A97D53A6-88C7-4656-AE6C-83441BDFBFEC}"/>
              </a:ext>
            </a:extLst>
          </p:cNvPr>
          <p:cNvCxnSpPr>
            <a:cxnSpLocks/>
            <a:stCxn id="963" idx="3"/>
            <a:endCxn id="1012" idx="1"/>
          </p:cNvCxnSpPr>
          <p:nvPr/>
        </p:nvCxnSpPr>
        <p:spPr>
          <a:xfrm flipV="1">
            <a:off x="4202896" y="3179563"/>
            <a:ext cx="3306301" cy="1311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91A45B25-D6C2-426D-9FCA-D1DA28D0129C}"/>
              </a:ext>
            </a:extLst>
          </p:cNvPr>
          <p:cNvSpPr/>
          <p:nvPr/>
        </p:nvSpPr>
        <p:spPr>
          <a:xfrm>
            <a:off x="7502371" y="432289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5C7F7106-1750-43E5-B416-740E897AA930}"/>
              </a:ext>
            </a:extLst>
          </p:cNvPr>
          <p:cNvSpPr/>
          <p:nvPr/>
        </p:nvSpPr>
        <p:spPr>
          <a:xfrm>
            <a:off x="7502371" y="4483644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34D55E0D-0210-401A-88A0-9C3C99832233}"/>
              </a:ext>
            </a:extLst>
          </p:cNvPr>
          <p:cNvSpPr/>
          <p:nvPr/>
        </p:nvSpPr>
        <p:spPr>
          <a:xfrm>
            <a:off x="7502371" y="46444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6E4B867C-06AC-41BE-858E-A11B747326BE}"/>
              </a:ext>
            </a:extLst>
          </p:cNvPr>
          <p:cNvSpPr/>
          <p:nvPr/>
        </p:nvSpPr>
        <p:spPr>
          <a:xfrm>
            <a:off x="7502371" y="480534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EDA11C0E-F00A-4003-A775-81ED0C9B249F}"/>
              </a:ext>
            </a:extLst>
          </p:cNvPr>
          <p:cNvSpPr/>
          <p:nvPr/>
        </p:nvSpPr>
        <p:spPr>
          <a:xfrm>
            <a:off x="7502371" y="49661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31360B8C-CA76-4B79-8851-3934F878F1CC}"/>
              </a:ext>
            </a:extLst>
          </p:cNvPr>
          <p:cNvSpPr/>
          <p:nvPr/>
        </p:nvSpPr>
        <p:spPr>
          <a:xfrm>
            <a:off x="7502371" y="51270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5D48A088-29C3-4275-8D66-ECF1AABDC0FC}"/>
              </a:ext>
            </a:extLst>
          </p:cNvPr>
          <p:cNvSpPr/>
          <p:nvPr/>
        </p:nvSpPr>
        <p:spPr>
          <a:xfrm>
            <a:off x="7502371" y="53823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C2627EC5-5931-4DFC-8ACB-A380AEB003E8}"/>
              </a:ext>
            </a:extLst>
          </p:cNvPr>
          <p:cNvSpPr/>
          <p:nvPr/>
        </p:nvSpPr>
        <p:spPr>
          <a:xfrm>
            <a:off x="7502371" y="55432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2" name="직선 화살표 연결선 1041">
            <a:extLst>
              <a:ext uri="{FF2B5EF4-FFF2-40B4-BE49-F238E27FC236}">
                <a16:creationId xmlns:a16="http://schemas.microsoft.com/office/drawing/2014/main" id="{D2832D2E-C42F-4E90-8B95-3A588EB9172B}"/>
              </a:ext>
            </a:extLst>
          </p:cNvPr>
          <p:cNvCxnSpPr>
            <a:cxnSpLocks/>
            <a:stCxn id="964" idx="3"/>
            <a:endCxn id="1032" idx="1"/>
          </p:cNvCxnSpPr>
          <p:nvPr/>
        </p:nvCxnSpPr>
        <p:spPr>
          <a:xfrm flipV="1">
            <a:off x="4202896" y="4403320"/>
            <a:ext cx="3299475" cy="308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직선 화살표 연결선 1044">
            <a:extLst>
              <a:ext uri="{FF2B5EF4-FFF2-40B4-BE49-F238E27FC236}">
                <a16:creationId xmlns:a16="http://schemas.microsoft.com/office/drawing/2014/main" id="{B467112D-70FF-4E57-A469-B79A720CE90C}"/>
              </a:ext>
            </a:extLst>
          </p:cNvPr>
          <p:cNvCxnSpPr>
            <a:cxnSpLocks/>
            <a:stCxn id="965" idx="3"/>
            <a:endCxn id="1040" idx="1"/>
          </p:cNvCxnSpPr>
          <p:nvPr/>
        </p:nvCxnSpPr>
        <p:spPr>
          <a:xfrm>
            <a:off x="4202895" y="4932663"/>
            <a:ext cx="3299476" cy="530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FA60F265-B93A-4BBA-BEBC-71D09AB1762A}"/>
              </a:ext>
            </a:extLst>
          </p:cNvPr>
          <p:cNvSpPr/>
          <p:nvPr/>
        </p:nvSpPr>
        <p:spPr>
          <a:xfrm>
            <a:off x="7502371" y="5818105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0B892562-9F3A-48AD-B8EE-0FB09AF315CC}"/>
              </a:ext>
            </a:extLst>
          </p:cNvPr>
          <p:cNvSpPr/>
          <p:nvPr/>
        </p:nvSpPr>
        <p:spPr>
          <a:xfrm>
            <a:off x="7502371" y="597885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3EB9B0C2-0D64-4E4C-B684-205BC5AF4E33}"/>
              </a:ext>
            </a:extLst>
          </p:cNvPr>
          <p:cNvSpPr/>
          <p:nvPr/>
        </p:nvSpPr>
        <p:spPr>
          <a:xfrm>
            <a:off x="7502371" y="613970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CAC80FC0-18FE-4D21-A66E-70511E513E6D}"/>
              </a:ext>
            </a:extLst>
          </p:cNvPr>
          <p:cNvSpPr/>
          <p:nvPr/>
        </p:nvSpPr>
        <p:spPr>
          <a:xfrm>
            <a:off x="7502371" y="630055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30A16A0D-EE52-4496-A638-A0BFE187EFB1}"/>
              </a:ext>
            </a:extLst>
          </p:cNvPr>
          <p:cNvSpPr/>
          <p:nvPr/>
        </p:nvSpPr>
        <p:spPr>
          <a:xfrm>
            <a:off x="7502371" y="646140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3" name="직사각형 1052">
            <a:extLst>
              <a:ext uri="{FF2B5EF4-FFF2-40B4-BE49-F238E27FC236}">
                <a16:creationId xmlns:a16="http://schemas.microsoft.com/office/drawing/2014/main" id="{BDDD96A9-C9C6-4A08-B696-5993D8E2E03D}"/>
              </a:ext>
            </a:extLst>
          </p:cNvPr>
          <p:cNvSpPr/>
          <p:nvPr/>
        </p:nvSpPr>
        <p:spPr>
          <a:xfrm>
            <a:off x="7502371" y="662225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54" name="직선 화살표 연결선 1053">
            <a:extLst>
              <a:ext uri="{FF2B5EF4-FFF2-40B4-BE49-F238E27FC236}">
                <a16:creationId xmlns:a16="http://schemas.microsoft.com/office/drawing/2014/main" id="{A2C39341-2D3E-4414-A6FE-274F19852B00}"/>
              </a:ext>
            </a:extLst>
          </p:cNvPr>
          <p:cNvCxnSpPr>
            <a:cxnSpLocks/>
            <a:stCxn id="966" idx="3"/>
            <a:endCxn id="1048" idx="1"/>
          </p:cNvCxnSpPr>
          <p:nvPr/>
        </p:nvCxnSpPr>
        <p:spPr>
          <a:xfrm>
            <a:off x="4202894" y="5154978"/>
            <a:ext cx="3299477" cy="743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8" name="직사각형 1057">
            <a:extLst>
              <a:ext uri="{FF2B5EF4-FFF2-40B4-BE49-F238E27FC236}">
                <a16:creationId xmlns:a16="http://schemas.microsoft.com/office/drawing/2014/main" id="{1D6B493F-E0CC-4BEE-B9B6-0A11AF4374EE}"/>
              </a:ext>
            </a:extLst>
          </p:cNvPr>
          <p:cNvSpPr/>
          <p:nvPr/>
        </p:nvSpPr>
        <p:spPr>
          <a:xfrm>
            <a:off x="3212469" y="5537675"/>
            <a:ext cx="1017039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9" name="직사각형 1058">
            <a:extLst>
              <a:ext uri="{FF2B5EF4-FFF2-40B4-BE49-F238E27FC236}">
                <a16:creationId xmlns:a16="http://schemas.microsoft.com/office/drawing/2014/main" id="{BE2791AE-8E59-4739-9FDA-96C92C12FDD3}"/>
              </a:ext>
            </a:extLst>
          </p:cNvPr>
          <p:cNvSpPr/>
          <p:nvPr/>
        </p:nvSpPr>
        <p:spPr>
          <a:xfrm>
            <a:off x="3212469" y="5698425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90B32941-AA89-408B-B4E1-8178B4D8B959}"/>
              </a:ext>
            </a:extLst>
          </p:cNvPr>
          <p:cNvSpPr/>
          <p:nvPr/>
        </p:nvSpPr>
        <p:spPr>
          <a:xfrm>
            <a:off x="3212469" y="585927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D50976A3-92F3-4422-8F68-4FCCD770AFB4}"/>
              </a:ext>
            </a:extLst>
          </p:cNvPr>
          <p:cNvSpPr/>
          <p:nvPr/>
        </p:nvSpPr>
        <p:spPr>
          <a:xfrm>
            <a:off x="3212469" y="602012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5" name="직선 화살표 연결선 1064">
            <a:extLst>
              <a:ext uri="{FF2B5EF4-FFF2-40B4-BE49-F238E27FC236}">
                <a16:creationId xmlns:a16="http://schemas.microsoft.com/office/drawing/2014/main" id="{6BE46120-EF6D-44DC-A0E9-DD87EC116029}"/>
              </a:ext>
            </a:extLst>
          </p:cNvPr>
          <p:cNvCxnSpPr>
            <a:cxnSpLocks/>
            <a:stCxn id="27" idx="3"/>
            <a:endCxn id="1058" idx="1"/>
          </p:cNvCxnSpPr>
          <p:nvPr/>
        </p:nvCxnSpPr>
        <p:spPr>
          <a:xfrm>
            <a:off x="1578025" y="2610092"/>
            <a:ext cx="1634444" cy="3008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TextBox 1068">
            <a:extLst>
              <a:ext uri="{FF2B5EF4-FFF2-40B4-BE49-F238E27FC236}">
                <a16:creationId xmlns:a16="http://schemas.microsoft.com/office/drawing/2014/main" id="{FE132EE8-5084-4181-B838-0AB25F9C2563}"/>
              </a:ext>
            </a:extLst>
          </p:cNvPr>
          <p:cNvSpPr txBox="1"/>
          <p:nvPr/>
        </p:nvSpPr>
        <p:spPr>
          <a:xfrm>
            <a:off x="135994" y="707374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__init__()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707831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C6D020-F7CC-4199-BF5B-E20F7EAA23B2}"/>
              </a:ext>
            </a:extLst>
          </p:cNvPr>
          <p:cNvSpPr txBox="1"/>
          <p:nvPr/>
        </p:nvSpPr>
        <p:spPr>
          <a:xfrm>
            <a:off x="270369" y="13191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631B26-EC9B-4389-B7E4-2968B66B4254}"/>
              </a:ext>
            </a:extLst>
          </p:cNvPr>
          <p:cNvSpPr/>
          <p:nvPr/>
        </p:nvSpPr>
        <p:spPr>
          <a:xfrm>
            <a:off x="123473" y="1489276"/>
            <a:ext cx="1454552" cy="3202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94B3FE-1276-4468-964C-116D91517266}"/>
              </a:ext>
            </a:extLst>
          </p:cNvPr>
          <p:cNvSpPr/>
          <p:nvPr/>
        </p:nvSpPr>
        <p:spPr>
          <a:xfrm>
            <a:off x="123473" y="1809509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4309FD-8F11-442B-9BDC-44A869555CD8}"/>
              </a:ext>
            </a:extLst>
          </p:cNvPr>
          <p:cNvSpPr/>
          <p:nvPr/>
        </p:nvSpPr>
        <p:spPr>
          <a:xfrm>
            <a:off x="123473" y="2129742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F23482-112A-45DF-AD57-AF7221613019}"/>
              </a:ext>
            </a:extLst>
          </p:cNvPr>
          <p:cNvSpPr/>
          <p:nvPr/>
        </p:nvSpPr>
        <p:spPr>
          <a:xfrm>
            <a:off x="123473" y="2449975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self.last_layer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D77C20-6079-4A46-B421-487BF9D0D836}"/>
              </a:ext>
            </a:extLst>
          </p:cNvPr>
          <p:cNvGrpSpPr/>
          <p:nvPr/>
        </p:nvGrpSpPr>
        <p:grpSpPr>
          <a:xfrm>
            <a:off x="2060305" y="1261642"/>
            <a:ext cx="564440" cy="1327229"/>
            <a:chOff x="3318073" y="2044862"/>
            <a:chExt cx="817947" cy="192332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25C2508-CC88-43D8-AF85-B1EB62EF091C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99569CE-C8EA-40FF-894C-FBC442EA095A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C5B7C64-840E-46C0-BBE2-46871D1CA33F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00D3872-29B5-4179-8448-8E3B1B062BC1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63874AD-F6F8-4D2D-AC3E-70B81FCD6992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0B2ED08-AC97-458A-8DBC-9CC7B392DF36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8DF94D7-7B2F-4212-83CA-9966E00CB6AF}"/>
              </a:ext>
            </a:extLst>
          </p:cNvPr>
          <p:cNvCxnSpPr>
            <a:stCxn id="25" idx="3"/>
            <a:endCxn id="29" idx="1"/>
          </p:cNvCxnSpPr>
          <p:nvPr/>
        </p:nvCxnSpPr>
        <p:spPr>
          <a:xfrm flipV="1">
            <a:off x="1578025" y="1372134"/>
            <a:ext cx="482281" cy="597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C092834-25CA-4504-9E22-3AD03313F711}"/>
              </a:ext>
            </a:extLst>
          </p:cNvPr>
          <p:cNvGrpSpPr/>
          <p:nvPr/>
        </p:nvGrpSpPr>
        <p:grpSpPr>
          <a:xfrm>
            <a:off x="3526433" y="949120"/>
            <a:ext cx="366532" cy="73309"/>
            <a:chOff x="4784203" y="1732340"/>
            <a:chExt cx="559445" cy="11189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12F35A3-34DC-41FB-B7B6-E95B1C45EC3A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5220D59-678D-4408-9EF9-C71674035C6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6CE61A3-A473-4362-8E99-6A6D53FE429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F0E62F3-9873-4B1D-B8B8-514C40C008F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16786E2-5475-4173-AA8E-EBF295696E3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FCE6E10-8B97-4A8E-94C2-A32C7B567B95}"/>
              </a:ext>
            </a:extLst>
          </p:cNvPr>
          <p:cNvGrpSpPr/>
          <p:nvPr/>
        </p:nvGrpSpPr>
        <p:grpSpPr>
          <a:xfrm>
            <a:off x="3526432" y="1022426"/>
            <a:ext cx="366532" cy="73309"/>
            <a:chOff x="4784203" y="1732340"/>
            <a:chExt cx="559445" cy="11189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4CB1527-FE33-4316-98D8-EF9DE6F92928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9953C16-4E9C-453F-AE1C-C6BD183ABBB8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D7DC09E-1296-4002-9A0B-53D5DE0FA75A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08F39FC-A8C8-417A-AC79-933E10C0C11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1868A08-3CBD-435C-AE9C-0BF2906BA0C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52F6177-DD79-4A0C-8EC1-B7B4EC72313A}"/>
              </a:ext>
            </a:extLst>
          </p:cNvPr>
          <p:cNvGrpSpPr/>
          <p:nvPr/>
        </p:nvGrpSpPr>
        <p:grpSpPr>
          <a:xfrm>
            <a:off x="3526431" y="1095733"/>
            <a:ext cx="366532" cy="73309"/>
            <a:chOff x="4784203" y="1732340"/>
            <a:chExt cx="559445" cy="11189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4E324C6-A323-4F5B-951B-BCB8404FAD3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EC44A15-6996-462A-B3A0-4A072E26AB3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33391FC-0F86-47E7-9C07-232FBE4286E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F024F6E-48EC-4B0B-9FF2-5D3819E6E85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4DE34BC-35EB-411E-881D-C70C4CAED56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C521D46-4351-49B6-8E73-0E2EE7FC6C1A}"/>
              </a:ext>
            </a:extLst>
          </p:cNvPr>
          <p:cNvGrpSpPr/>
          <p:nvPr/>
        </p:nvGrpSpPr>
        <p:grpSpPr>
          <a:xfrm>
            <a:off x="3526431" y="1169039"/>
            <a:ext cx="366532" cy="73309"/>
            <a:chOff x="4784203" y="1732340"/>
            <a:chExt cx="559445" cy="11189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52B4D44-9553-47B4-A706-3EFD5B47EE8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6A0144C-88CC-4C18-A404-E1CD5D8D0E60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F0DC7E2-B414-4A57-952A-9266A6702ED8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5CA91B7-852C-4192-984A-34ABDD6ABC25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F57173-128C-4146-A2A5-0B774CF9E8C0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AF2B02C-1C20-4FF8-81FD-8812B36C8D89}"/>
              </a:ext>
            </a:extLst>
          </p:cNvPr>
          <p:cNvGrpSpPr/>
          <p:nvPr/>
        </p:nvGrpSpPr>
        <p:grpSpPr>
          <a:xfrm>
            <a:off x="3526430" y="1242346"/>
            <a:ext cx="366532" cy="73309"/>
            <a:chOff x="4784203" y="1732340"/>
            <a:chExt cx="559445" cy="11189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DCAD5BC-7268-415B-B649-8A5A91FA42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BA58E87-5FEB-4A85-9006-294871BE04B7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56C61B7-218E-4939-8A11-1D9C672912E3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7FAEFE7-B599-4D34-B7BE-E8ADB489FF5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3707899-9541-48A3-A868-2DFFBCA1EF8B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1FAFA5F-4A0D-4B32-A78A-C8FD9B22942E}"/>
              </a:ext>
            </a:extLst>
          </p:cNvPr>
          <p:cNvGrpSpPr/>
          <p:nvPr/>
        </p:nvGrpSpPr>
        <p:grpSpPr>
          <a:xfrm>
            <a:off x="3995835" y="949121"/>
            <a:ext cx="366535" cy="366535"/>
            <a:chOff x="4784199" y="1732340"/>
            <a:chExt cx="559449" cy="559449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BE69F12-9309-46EE-B419-F7AAFAB65F20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F535E1F3-ACE6-4EF2-9A62-CB7F857391F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4B7745E3-99F1-439C-A4CC-BF22FA23A84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D733124-4B9C-4F90-A81C-C36C9EDAAF2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76FDC19F-2B08-4B71-AD40-2C9241F1DEC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CDB4076E-D554-4249-9757-C171158153E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FE7CF33-2C93-4ABA-AE32-44BA106F44DF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21F1EAF2-D47A-4DDC-917C-B0791A54AF0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551CD262-2EA6-4335-8A3A-BD47A87EE82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DC62D916-C1C9-4BE1-81FB-B08E65AA507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4675DFD1-8E15-44CD-B478-3E0505066F4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6F5AAD7-82AD-4D26-80AF-7966290C887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43AA39A-AF63-424C-B436-C5463C99685F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54DF3F6-54D4-44DE-AB90-53A82B7324C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325FCE32-AB48-47E3-A5C1-D93FA057B8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9160FAC5-F375-4B44-8AA8-AE3C8051C91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3D931F14-59B0-4C93-BE87-A1832217F0D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3DB97EF1-4C0A-44A9-9FE4-7E9523ACC64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259E4574-E9A2-4790-9975-3A4515656170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C62E936E-2484-4318-941B-FC760B9532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D4EA6A78-E3CB-4673-A596-CBF1572A851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DB765E8-359B-4E4F-8272-C7525F9AF82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D95BE43C-AFBF-44D3-A790-53812ACB9345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13E2CF8-6864-435A-A15D-F9CCD1D7229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987C7D7-7982-450F-BF68-498AF9320347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7F8CCE64-E860-4B80-9823-B1385AC5DF9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0B73899D-37A0-4A7A-8ED0-E4F9D52960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D693F13D-D680-40B3-A243-DE1A761EF91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48E1EF26-CA0F-4D27-8527-3E16C1703AE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FBE12162-0ECF-4176-B05E-15B5C39FEC1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ACDCFF7A-A837-4211-9AFA-C806B1344EC6}"/>
              </a:ext>
            </a:extLst>
          </p:cNvPr>
          <p:cNvGrpSpPr/>
          <p:nvPr/>
        </p:nvGrpSpPr>
        <p:grpSpPr>
          <a:xfrm>
            <a:off x="4934645" y="949123"/>
            <a:ext cx="366535" cy="366535"/>
            <a:chOff x="4784199" y="1732340"/>
            <a:chExt cx="559449" cy="559449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991D59D1-F4C3-40E1-8B4E-3F4DE059E2A8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81D3C06C-A4BD-4FF1-A6A2-2E4AB45AEE4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0B1FABDF-86A7-4310-9612-3EC573A36AD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07A69375-5F4F-40CA-9B69-7CABC0BEAE5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9253E54A-FE8C-4306-831E-A8D43AC72C1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5D8A4672-E40B-44DD-9B45-7D8ABAB86DE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7C1F8123-15C7-43C9-87AA-0DE15057BEA8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4F018188-084B-457D-A3E0-9D845A04AF2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89C3E2E6-B564-4FE9-9C93-8F0C82EF7FA8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90B1D124-30F6-4954-A4E4-2CBF2B354C6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64EC9D6B-2790-4613-BB6F-0FC8B9C8CBE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6F8F8371-84B9-41BE-AE01-3B13B774B86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4BD98A4C-CE8C-4681-97C4-AB49E04933ED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1E857B0D-8413-4A0D-8ED1-644145BF935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1DE14756-85E5-4925-829F-C361BCEE0AF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BE775E3E-86AA-4414-9265-A04945E21A7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6A443B59-CCB3-4CF5-B13A-158DD713DFB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50B4C05F-F049-4B91-9D88-788DDC48DB4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273CF54C-DBF0-49E2-94FC-E8AD5A8C7BEB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CA64D100-47E9-41C7-90F9-CC49D8F3904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E3B980D4-0E99-4AD2-857F-1FDB8190A1D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F3626CC7-EB0D-4CA6-9553-76A7F6B5194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CB5ED1B5-0DDC-4A71-B31A-E19460AD59A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D163F091-6DAF-4EED-9C68-CA6835A10B2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2FEFC991-6666-44C1-AE64-DAD245805279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0B1CBFD1-8D3D-44D0-887B-5DA604A8011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B9EE296-5824-4642-B7F7-F21EF950BA6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DEB0D7EB-BCD4-490C-951F-11E9DBDA60E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B38F7F95-D732-41DA-982F-C47D6AE80DB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851858B8-45D7-4C78-A5F8-CF986B843F8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1E9261AD-0B61-4E7D-83F6-13B97A4E80C1}"/>
              </a:ext>
            </a:extLst>
          </p:cNvPr>
          <p:cNvSpPr txBox="1"/>
          <p:nvPr/>
        </p:nvSpPr>
        <p:spPr>
          <a:xfrm>
            <a:off x="4353374" y="9752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87020989-C5CD-481A-892F-AEE8BB2C87A5}"/>
              </a:ext>
            </a:extLst>
          </p:cNvPr>
          <p:cNvCxnSpPr>
            <a:cxnSpLocks/>
            <a:stCxn id="29" idx="3"/>
            <a:endCxn id="35" idx="1"/>
          </p:cNvCxnSpPr>
          <p:nvPr/>
        </p:nvCxnSpPr>
        <p:spPr>
          <a:xfrm flipV="1">
            <a:off x="2624745" y="985776"/>
            <a:ext cx="901688" cy="386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C77F42E-2F1C-46DC-980A-65E19FF71701}"/>
              </a:ext>
            </a:extLst>
          </p:cNvPr>
          <p:cNvSpPr/>
          <p:nvPr/>
        </p:nvSpPr>
        <p:spPr>
          <a:xfrm>
            <a:off x="3272438" y="1517011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D351CCF0-99AE-4209-A37B-61E244566954}"/>
              </a:ext>
            </a:extLst>
          </p:cNvPr>
          <p:cNvSpPr/>
          <p:nvPr/>
        </p:nvSpPr>
        <p:spPr>
          <a:xfrm>
            <a:off x="3345744" y="1517010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3D7649E-007A-4AEC-92C5-6F1440B72540}"/>
              </a:ext>
            </a:extLst>
          </p:cNvPr>
          <p:cNvSpPr/>
          <p:nvPr/>
        </p:nvSpPr>
        <p:spPr>
          <a:xfrm>
            <a:off x="3419051" y="1517009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E9E48EC-7F09-4163-9256-012EE175E91E}"/>
              </a:ext>
            </a:extLst>
          </p:cNvPr>
          <p:cNvSpPr/>
          <p:nvPr/>
        </p:nvSpPr>
        <p:spPr>
          <a:xfrm>
            <a:off x="3492357" y="1517009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D52FA40-2298-4A46-BB76-A25D51EDCA79}"/>
              </a:ext>
            </a:extLst>
          </p:cNvPr>
          <p:cNvSpPr/>
          <p:nvPr/>
        </p:nvSpPr>
        <p:spPr>
          <a:xfrm>
            <a:off x="3565664" y="1517008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58C0AB0A-32EB-4196-9B36-6A0061C1DC43}"/>
              </a:ext>
            </a:extLst>
          </p:cNvPr>
          <p:cNvGrpSpPr/>
          <p:nvPr/>
        </p:nvGrpSpPr>
        <p:grpSpPr>
          <a:xfrm>
            <a:off x="3636389" y="1517005"/>
            <a:ext cx="366532" cy="73309"/>
            <a:chOff x="4784203" y="1732340"/>
            <a:chExt cx="559445" cy="111893"/>
          </a:xfrm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7E1C651D-D17E-4FB1-9DFE-E87590DDFE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A8DA412-9624-4B43-A33F-2B124967A98A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B31D06A9-E6A9-47AA-BBE7-A6F0388B58F5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5086063D-16CE-4C53-9165-4B32993D90B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C4D7F9AD-B923-4219-B027-71291F3DE757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6E6EB518-F0D2-49AE-B4B8-BA95DB5595D8}"/>
              </a:ext>
            </a:extLst>
          </p:cNvPr>
          <p:cNvGrpSpPr/>
          <p:nvPr/>
        </p:nvGrpSpPr>
        <p:grpSpPr>
          <a:xfrm>
            <a:off x="4000340" y="1517002"/>
            <a:ext cx="366532" cy="73309"/>
            <a:chOff x="4784203" y="1732340"/>
            <a:chExt cx="559445" cy="111893"/>
          </a:xfrm>
        </p:grpSpPr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B295B2A4-AC57-4ADE-A04C-F1ED0897F7FD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6D82404B-9743-4DA8-AE2C-517E37907D79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03B94C30-4AE5-4C37-9552-B4C19651EFD4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8E1A61C-B7C0-48C7-B48D-FA7CF380918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762ECFEC-C521-43F2-9026-7A1FE3C9DE19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C6A19959-5701-470F-8F23-02BC533CC62A}"/>
              </a:ext>
            </a:extLst>
          </p:cNvPr>
          <p:cNvGrpSpPr/>
          <p:nvPr/>
        </p:nvGrpSpPr>
        <p:grpSpPr>
          <a:xfrm>
            <a:off x="4364291" y="1516999"/>
            <a:ext cx="366532" cy="73309"/>
            <a:chOff x="4784203" y="1732340"/>
            <a:chExt cx="559445" cy="111893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CBDEDBC-CCCD-4E96-A322-121607639017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81FE87EB-6EE7-4D27-9837-2E989927C96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A246856F-FDD7-4F55-A594-EDC85C0C6FC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03EAFBD-1925-4BFC-AE43-87FE23C1C29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A9A9040-905D-4F00-9AEE-5D2696756F42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15F8421C-0246-4449-8C73-B111221E2CB8}"/>
              </a:ext>
            </a:extLst>
          </p:cNvPr>
          <p:cNvGrpSpPr/>
          <p:nvPr/>
        </p:nvGrpSpPr>
        <p:grpSpPr>
          <a:xfrm>
            <a:off x="4728242" y="1516996"/>
            <a:ext cx="366532" cy="73309"/>
            <a:chOff x="4784203" y="1732340"/>
            <a:chExt cx="559445" cy="111893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1767BD56-C1CC-419D-905C-3D104D9AD0F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F926A8E-82E0-4E39-B489-1DD02CD22DC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C9A18F5D-5866-4F9C-8E45-31126FF97F7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6614B42-D718-4C30-BB69-86D660115266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3657268-95C3-4EE1-B86B-C1EE63C5F9C9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B092F565-57EE-4BE6-AD54-94A853B2242B}"/>
              </a:ext>
            </a:extLst>
          </p:cNvPr>
          <p:cNvGrpSpPr/>
          <p:nvPr/>
        </p:nvGrpSpPr>
        <p:grpSpPr>
          <a:xfrm>
            <a:off x="5092193" y="1516993"/>
            <a:ext cx="366532" cy="73309"/>
            <a:chOff x="4784203" y="1732340"/>
            <a:chExt cx="559445" cy="111893"/>
          </a:xfrm>
        </p:grpSpPr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BC232B8-B002-4CDE-B541-11A9493E43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BF559757-90A5-4A97-BD5C-DE71CD78D20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8435B997-ECA1-4ACF-9901-D118DE03062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0311F8B-ECCC-4CC2-9140-05E111BB57F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A4E466AC-7E22-4E08-8BDF-10FDE59FEDE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80536D41-7C6F-4E4C-8AD5-DB81B28280FD}"/>
              </a:ext>
            </a:extLst>
          </p:cNvPr>
          <p:cNvCxnSpPr>
            <a:cxnSpLocks/>
            <a:stCxn id="30" idx="3"/>
            <a:endCxn id="170" idx="1"/>
          </p:cNvCxnSpPr>
          <p:nvPr/>
        </p:nvCxnSpPr>
        <p:spPr>
          <a:xfrm flipV="1">
            <a:off x="2624745" y="1553664"/>
            <a:ext cx="647693" cy="39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직선 화살표 연결선 746">
            <a:extLst>
              <a:ext uri="{FF2B5EF4-FFF2-40B4-BE49-F238E27FC236}">
                <a16:creationId xmlns:a16="http://schemas.microsoft.com/office/drawing/2014/main" id="{1A6D2754-2539-46F8-A719-07B69EC78A91}"/>
              </a:ext>
            </a:extLst>
          </p:cNvPr>
          <p:cNvCxnSpPr>
            <a:cxnSpLocks/>
            <a:stCxn id="31" idx="3"/>
            <a:endCxn id="1001" idx="1"/>
          </p:cNvCxnSpPr>
          <p:nvPr/>
        </p:nvCxnSpPr>
        <p:spPr>
          <a:xfrm>
            <a:off x="2624745" y="1814100"/>
            <a:ext cx="647693" cy="2425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9" name="직선 화살표 연결선 798">
            <a:extLst>
              <a:ext uri="{FF2B5EF4-FFF2-40B4-BE49-F238E27FC236}">
                <a16:creationId xmlns:a16="http://schemas.microsoft.com/office/drawing/2014/main" id="{DED5C0CF-1F94-41B7-BEF4-8F66A885CC7E}"/>
              </a:ext>
            </a:extLst>
          </p:cNvPr>
          <p:cNvCxnSpPr>
            <a:cxnSpLocks/>
            <a:stCxn id="32" idx="3"/>
            <a:endCxn id="1002" idx="1"/>
          </p:cNvCxnSpPr>
          <p:nvPr/>
        </p:nvCxnSpPr>
        <p:spPr>
          <a:xfrm>
            <a:off x="2624745" y="2035083"/>
            <a:ext cx="647693" cy="566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5" name="그룹 934">
            <a:extLst>
              <a:ext uri="{FF2B5EF4-FFF2-40B4-BE49-F238E27FC236}">
                <a16:creationId xmlns:a16="http://schemas.microsoft.com/office/drawing/2014/main" id="{E9321D7C-DF28-4EBE-B188-514AC40EB88C}"/>
              </a:ext>
            </a:extLst>
          </p:cNvPr>
          <p:cNvGrpSpPr/>
          <p:nvPr/>
        </p:nvGrpSpPr>
        <p:grpSpPr>
          <a:xfrm>
            <a:off x="3226766" y="2787637"/>
            <a:ext cx="730483" cy="820552"/>
            <a:chOff x="4322490" y="2787637"/>
            <a:chExt cx="730483" cy="820552"/>
          </a:xfrm>
        </p:grpSpPr>
        <p:grpSp>
          <p:nvGrpSpPr>
            <p:cNvPr id="803" name="그룹 802">
              <a:extLst>
                <a:ext uri="{FF2B5EF4-FFF2-40B4-BE49-F238E27FC236}">
                  <a16:creationId xmlns:a16="http://schemas.microsoft.com/office/drawing/2014/main" id="{FFF355C5-3D52-4820-AE58-05FAB0BDD9D2}"/>
                </a:ext>
              </a:extLst>
            </p:cNvPr>
            <p:cNvGrpSpPr/>
            <p:nvPr/>
          </p:nvGrpSpPr>
          <p:grpSpPr>
            <a:xfrm>
              <a:off x="4322490" y="2787640"/>
              <a:ext cx="366532" cy="73309"/>
              <a:chOff x="4784203" y="1732340"/>
              <a:chExt cx="559445" cy="111893"/>
            </a:xfrm>
          </p:grpSpPr>
          <p:sp>
            <p:nvSpPr>
              <p:cNvPr id="804" name="직사각형 803">
                <a:extLst>
                  <a:ext uri="{FF2B5EF4-FFF2-40B4-BE49-F238E27FC236}">
                    <a16:creationId xmlns:a16="http://schemas.microsoft.com/office/drawing/2014/main" id="{2A13DA3D-6D24-44BD-BC66-52BCDBCD6B2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5" name="직사각형 804">
                <a:extLst>
                  <a:ext uri="{FF2B5EF4-FFF2-40B4-BE49-F238E27FC236}">
                    <a16:creationId xmlns:a16="http://schemas.microsoft.com/office/drawing/2014/main" id="{AEF6B8D8-8024-4FDD-8714-A742732FA9F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6" name="직사각형 805">
                <a:extLst>
                  <a:ext uri="{FF2B5EF4-FFF2-40B4-BE49-F238E27FC236}">
                    <a16:creationId xmlns:a16="http://schemas.microsoft.com/office/drawing/2014/main" id="{E2932001-399F-4720-A169-17505729D62F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7" name="직사각형 806">
                <a:extLst>
                  <a:ext uri="{FF2B5EF4-FFF2-40B4-BE49-F238E27FC236}">
                    <a16:creationId xmlns:a16="http://schemas.microsoft.com/office/drawing/2014/main" id="{252E9CD2-7833-4152-B2B9-D549F3034E5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8" name="직사각형 807">
                <a:extLst>
                  <a:ext uri="{FF2B5EF4-FFF2-40B4-BE49-F238E27FC236}">
                    <a16:creationId xmlns:a16="http://schemas.microsoft.com/office/drawing/2014/main" id="{46DBFAA9-1BD6-4081-BEEB-A0627A594A2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9" name="그룹 808">
              <a:extLst>
                <a:ext uri="{FF2B5EF4-FFF2-40B4-BE49-F238E27FC236}">
                  <a16:creationId xmlns:a16="http://schemas.microsoft.com/office/drawing/2014/main" id="{0CFC60C2-963F-48EB-8D0F-2301268E69B6}"/>
                </a:ext>
              </a:extLst>
            </p:cNvPr>
            <p:cNvGrpSpPr/>
            <p:nvPr/>
          </p:nvGrpSpPr>
          <p:grpSpPr>
            <a:xfrm>
              <a:off x="4686441" y="2787637"/>
              <a:ext cx="366532" cy="73309"/>
              <a:chOff x="4784203" y="1732340"/>
              <a:chExt cx="559445" cy="111893"/>
            </a:xfrm>
          </p:grpSpPr>
          <p:sp>
            <p:nvSpPr>
              <p:cNvPr id="810" name="직사각형 809">
                <a:extLst>
                  <a:ext uri="{FF2B5EF4-FFF2-40B4-BE49-F238E27FC236}">
                    <a16:creationId xmlns:a16="http://schemas.microsoft.com/office/drawing/2014/main" id="{B9F05469-5474-4E32-8E01-941434D0541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1" name="직사각형 810">
                <a:extLst>
                  <a:ext uri="{FF2B5EF4-FFF2-40B4-BE49-F238E27FC236}">
                    <a16:creationId xmlns:a16="http://schemas.microsoft.com/office/drawing/2014/main" id="{9D55AF52-627D-42CE-91AC-2F7ED2682DD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2" name="직사각형 811">
                <a:extLst>
                  <a:ext uri="{FF2B5EF4-FFF2-40B4-BE49-F238E27FC236}">
                    <a16:creationId xmlns:a16="http://schemas.microsoft.com/office/drawing/2014/main" id="{993A2D53-FF30-4EC2-A616-6DECE71DCAB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3" name="직사각형 812">
                <a:extLst>
                  <a:ext uri="{FF2B5EF4-FFF2-40B4-BE49-F238E27FC236}">
                    <a16:creationId xmlns:a16="http://schemas.microsoft.com/office/drawing/2014/main" id="{C5CA3DF6-DE86-4799-A354-C2B0468644A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4" name="직사각형 813">
                <a:extLst>
                  <a:ext uri="{FF2B5EF4-FFF2-40B4-BE49-F238E27FC236}">
                    <a16:creationId xmlns:a16="http://schemas.microsoft.com/office/drawing/2014/main" id="{B86B03CE-18EC-4ACB-B782-FE76B84872A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15" name="그룹 814">
              <a:extLst>
                <a:ext uri="{FF2B5EF4-FFF2-40B4-BE49-F238E27FC236}">
                  <a16:creationId xmlns:a16="http://schemas.microsoft.com/office/drawing/2014/main" id="{F11B8541-0285-4785-A645-56F77670F263}"/>
                </a:ext>
              </a:extLst>
            </p:cNvPr>
            <p:cNvGrpSpPr/>
            <p:nvPr/>
          </p:nvGrpSpPr>
          <p:grpSpPr>
            <a:xfrm>
              <a:off x="4322490" y="2862364"/>
              <a:ext cx="366532" cy="73309"/>
              <a:chOff x="4784203" y="1732340"/>
              <a:chExt cx="559445" cy="111893"/>
            </a:xfrm>
          </p:grpSpPr>
          <p:sp>
            <p:nvSpPr>
              <p:cNvPr id="816" name="직사각형 815">
                <a:extLst>
                  <a:ext uri="{FF2B5EF4-FFF2-40B4-BE49-F238E27FC236}">
                    <a16:creationId xmlns:a16="http://schemas.microsoft.com/office/drawing/2014/main" id="{5CBCE5BE-6FE9-430A-999F-424B4F393F5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7" name="직사각형 816">
                <a:extLst>
                  <a:ext uri="{FF2B5EF4-FFF2-40B4-BE49-F238E27FC236}">
                    <a16:creationId xmlns:a16="http://schemas.microsoft.com/office/drawing/2014/main" id="{A7765B1F-D9D4-4E0F-A38B-21DDCE4A47D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8" name="직사각형 817">
                <a:extLst>
                  <a:ext uri="{FF2B5EF4-FFF2-40B4-BE49-F238E27FC236}">
                    <a16:creationId xmlns:a16="http://schemas.microsoft.com/office/drawing/2014/main" id="{1B5F450D-C323-457F-9F27-90F4CD292CD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9" name="직사각형 818">
                <a:extLst>
                  <a:ext uri="{FF2B5EF4-FFF2-40B4-BE49-F238E27FC236}">
                    <a16:creationId xmlns:a16="http://schemas.microsoft.com/office/drawing/2014/main" id="{996FF387-1E30-4D7A-A609-9973C4BFFAB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0" name="직사각형 819">
                <a:extLst>
                  <a:ext uri="{FF2B5EF4-FFF2-40B4-BE49-F238E27FC236}">
                    <a16:creationId xmlns:a16="http://schemas.microsoft.com/office/drawing/2014/main" id="{171CA88C-87DA-43C2-A63B-FE1A972AE75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1" name="그룹 820">
              <a:extLst>
                <a:ext uri="{FF2B5EF4-FFF2-40B4-BE49-F238E27FC236}">
                  <a16:creationId xmlns:a16="http://schemas.microsoft.com/office/drawing/2014/main" id="{9F97495B-9DF8-4987-9ACD-18B699FF8C73}"/>
                </a:ext>
              </a:extLst>
            </p:cNvPr>
            <p:cNvGrpSpPr/>
            <p:nvPr/>
          </p:nvGrpSpPr>
          <p:grpSpPr>
            <a:xfrm>
              <a:off x="4686441" y="2862361"/>
              <a:ext cx="366532" cy="73309"/>
              <a:chOff x="4784203" y="1732340"/>
              <a:chExt cx="559445" cy="111893"/>
            </a:xfrm>
          </p:grpSpPr>
          <p:sp>
            <p:nvSpPr>
              <p:cNvPr id="822" name="직사각형 821">
                <a:extLst>
                  <a:ext uri="{FF2B5EF4-FFF2-40B4-BE49-F238E27FC236}">
                    <a16:creationId xmlns:a16="http://schemas.microsoft.com/office/drawing/2014/main" id="{8DEF8841-8F64-4B75-9733-C95C9F7FE7B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3" name="직사각형 822">
                <a:extLst>
                  <a:ext uri="{FF2B5EF4-FFF2-40B4-BE49-F238E27FC236}">
                    <a16:creationId xmlns:a16="http://schemas.microsoft.com/office/drawing/2014/main" id="{4AD7CD24-0A8E-43F6-BAA3-A284ADE3F22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4" name="직사각형 823">
                <a:extLst>
                  <a:ext uri="{FF2B5EF4-FFF2-40B4-BE49-F238E27FC236}">
                    <a16:creationId xmlns:a16="http://schemas.microsoft.com/office/drawing/2014/main" id="{AEB0C27C-9047-40E2-92A1-A1A20A29B37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5" name="직사각형 824">
                <a:extLst>
                  <a:ext uri="{FF2B5EF4-FFF2-40B4-BE49-F238E27FC236}">
                    <a16:creationId xmlns:a16="http://schemas.microsoft.com/office/drawing/2014/main" id="{ED32E424-C405-480D-911B-B71EEE4B630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6" name="직사각형 825">
                <a:extLst>
                  <a:ext uri="{FF2B5EF4-FFF2-40B4-BE49-F238E27FC236}">
                    <a16:creationId xmlns:a16="http://schemas.microsoft.com/office/drawing/2014/main" id="{0F82D85E-E741-4512-990D-72DC1DC96F1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7" name="그룹 826">
              <a:extLst>
                <a:ext uri="{FF2B5EF4-FFF2-40B4-BE49-F238E27FC236}">
                  <a16:creationId xmlns:a16="http://schemas.microsoft.com/office/drawing/2014/main" id="{0AFA0A80-40D5-4EF8-8AA5-8318E17F5469}"/>
                </a:ext>
              </a:extLst>
            </p:cNvPr>
            <p:cNvGrpSpPr/>
            <p:nvPr/>
          </p:nvGrpSpPr>
          <p:grpSpPr>
            <a:xfrm>
              <a:off x="4322490" y="2937088"/>
              <a:ext cx="366532" cy="73309"/>
              <a:chOff x="4784203" y="1732340"/>
              <a:chExt cx="559445" cy="111893"/>
            </a:xfrm>
          </p:grpSpPr>
          <p:sp>
            <p:nvSpPr>
              <p:cNvPr id="828" name="직사각형 827">
                <a:extLst>
                  <a:ext uri="{FF2B5EF4-FFF2-40B4-BE49-F238E27FC236}">
                    <a16:creationId xmlns:a16="http://schemas.microsoft.com/office/drawing/2014/main" id="{B0148B48-9C22-43B3-B78D-98D4E6E43DD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9" name="직사각형 828">
                <a:extLst>
                  <a:ext uri="{FF2B5EF4-FFF2-40B4-BE49-F238E27FC236}">
                    <a16:creationId xmlns:a16="http://schemas.microsoft.com/office/drawing/2014/main" id="{BF992ABC-25B2-4626-97DC-78EE1006A46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0" name="직사각형 829">
                <a:extLst>
                  <a:ext uri="{FF2B5EF4-FFF2-40B4-BE49-F238E27FC236}">
                    <a16:creationId xmlns:a16="http://schemas.microsoft.com/office/drawing/2014/main" id="{803CEF97-D805-4FD0-BD1A-6F17E8681F1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1" name="직사각형 830">
                <a:extLst>
                  <a:ext uri="{FF2B5EF4-FFF2-40B4-BE49-F238E27FC236}">
                    <a16:creationId xmlns:a16="http://schemas.microsoft.com/office/drawing/2014/main" id="{336B0B48-99DA-4633-B994-0095CA4B736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2" name="직사각형 831">
                <a:extLst>
                  <a:ext uri="{FF2B5EF4-FFF2-40B4-BE49-F238E27FC236}">
                    <a16:creationId xmlns:a16="http://schemas.microsoft.com/office/drawing/2014/main" id="{3D5402E4-4A1B-4688-81F5-22944BC9AF5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3" name="그룹 832">
              <a:extLst>
                <a:ext uri="{FF2B5EF4-FFF2-40B4-BE49-F238E27FC236}">
                  <a16:creationId xmlns:a16="http://schemas.microsoft.com/office/drawing/2014/main" id="{6965509A-949C-4E57-B033-4E9898B926A1}"/>
                </a:ext>
              </a:extLst>
            </p:cNvPr>
            <p:cNvGrpSpPr/>
            <p:nvPr/>
          </p:nvGrpSpPr>
          <p:grpSpPr>
            <a:xfrm>
              <a:off x="4686441" y="2937085"/>
              <a:ext cx="366532" cy="73309"/>
              <a:chOff x="4784203" y="1732340"/>
              <a:chExt cx="559445" cy="111893"/>
            </a:xfrm>
          </p:grpSpPr>
          <p:sp>
            <p:nvSpPr>
              <p:cNvPr id="834" name="직사각형 833">
                <a:extLst>
                  <a:ext uri="{FF2B5EF4-FFF2-40B4-BE49-F238E27FC236}">
                    <a16:creationId xmlns:a16="http://schemas.microsoft.com/office/drawing/2014/main" id="{2844BF11-2A64-4FE3-A112-662ABF70F14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5" name="직사각형 834">
                <a:extLst>
                  <a:ext uri="{FF2B5EF4-FFF2-40B4-BE49-F238E27FC236}">
                    <a16:creationId xmlns:a16="http://schemas.microsoft.com/office/drawing/2014/main" id="{BD7B8827-B055-4833-BF1A-9D6A6DABAA59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6" name="직사각형 835">
                <a:extLst>
                  <a:ext uri="{FF2B5EF4-FFF2-40B4-BE49-F238E27FC236}">
                    <a16:creationId xmlns:a16="http://schemas.microsoft.com/office/drawing/2014/main" id="{20F09FBB-BEE1-4FC8-BFA8-AA1A044E09F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7" name="직사각형 836">
                <a:extLst>
                  <a:ext uri="{FF2B5EF4-FFF2-40B4-BE49-F238E27FC236}">
                    <a16:creationId xmlns:a16="http://schemas.microsoft.com/office/drawing/2014/main" id="{76667757-1F51-49BD-A5E0-E0D4F6FA495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8" name="직사각형 837">
                <a:extLst>
                  <a:ext uri="{FF2B5EF4-FFF2-40B4-BE49-F238E27FC236}">
                    <a16:creationId xmlns:a16="http://schemas.microsoft.com/office/drawing/2014/main" id="{29E999C2-64C2-40AE-BB7B-67D40FAF883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9" name="그룹 838">
              <a:extLst>
                <a:ext uri="{FF2B5EF4-FFF2-40B4-BE49-F238E27FC236}">
                  <a16:creationId xmlns:a16="http://schemas.microsoft.com/office/drawing/2014/main" id="{2F6E3A02-583D-4980-8057-6C230FEA2E79}"/>
                </a:ext>
              </a:extLst>
            </p:cNvPr>
            <p:cNvGrpSpPr/>
            <p:nvPr/>
          </p:nvGrpSpPr>
          <p:grpSpPr>
            <a:xfrm>
              <a:off x="4322490" y="3011812"/>
              <a:ext cx="366532" cy="73309"/>
              <a:chOff x="4784203" y="1732340"/>
              <a:chExt cx="559445" cy="111893"/>
            </a:xfrm>
          </p:grpSpPr>
          <p:sp>
            <p:nvSpPr>
              <p:cNvPr id="840" name="직사각형 839">
                <a:extLst>
                  <a:ext uri="{FF2B5EF4-FFF2-40B4-BE49-F238E27FC236}">
                    <a16:creationId xmlns:a16="http://schemas.microsoft.com/office/drawing/2014/main" id="{7A471000-E334-48AF-9DC3-6E105D5673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1" name="직사각형 840">
                <a:extLst>
                  <a:ext uri="{FF2B5EF4-FFF2-40B4-BE49-F238E27FC236}">
                    <a16:creationId xmlns:a16="http://schemas.microsoft.com/office/drawing/2014/main" id="{28B213CA-A3ED-490E-B526-855DFE161E2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2" name="직사각형 841">
                <a:extLst>
                  <a:ext uri="{FF2B5EF4-FFF2-40B4-BE49-F238E27FC236}">
                    <a16:creationId xmlns:a16="http://schemas.microsoft.com/office/drawing/2014/main" id="{DFEE192A-525A-4751-B0D9-F56B3563FD5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3" name="직사각형 842">
                <a:extLst>
                  <a:ext uri="{FF2B5EF4-FFF2-40B4-BE49-F238E27FC236}">
                    <a16:creationId xmlns:a16="http://schemas.microsoft.com/office/drawing/2014/main" id="{FCF03DD3-A153-4671-86BC-070BA8EF9E4B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4" name="직사각형 843">
                <a:extLst>
                  <a:ext uri="{FF2B5EF4-FFF2-40B4-BE49-F238E27FC236}">
                    <a16:creationId xmlns:a16="http://schemas.microsoft.com/office/drawing/2014/main" id="{0B7F50AD-5163-4277-B52A-2541B16D480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45" name="그룹 844">
              <a:extLst>
                <a:ext uri="{FF2B5EF4-FFF2-40B4-BE49-F238E27FC236}">
                  <a16:creationId xmlns:a16="http://schemas.microsoft.com/office/drawing/2014/main" id="{9E3BD86B-CD4E-45EB-BBB9-6B4744CB046A}"/>
                </a:ext>
              </a:extLst>
            </p:cNvPr>
            <p:cNvGrpSpPr/>
            <p:nvPr/>
          </p:nvGrpSpPr>
          <p:grpSpPr>
            <a:xfrm>
              <a:off x="4686441" y="3011809"/>
              <a:ext cx="366532" cy="73309"/>
              <a:chOff x="4784203" y="1732340"/>
              <a:chExt cx="559445" cy="111893"/>
            </a:xfrm>
          </p:grpSpPr>
          <p:sp>
            <p:nvSpPr>
              <p:cNvPr id="846" name="직사각형 845">
                <a:extLst>
                  <a:ext uri="{FF2B5EF4-FFF2-40B4-BE49-F238E27FC236}">
                    <a16:creationId xmlns:a16="http://schemas.microsoft.com/office/drawing/2014/main" id="{B60DF0F4-ACCE-4BCE-9BC4-0B864FEE48B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7" name="직사각형 846">
                <a:extLst>
                  <a:ext uri="{FF2B5EF4-FFF2-40B4-BE49-F238E27FC236}">
                    <a16:creationId xmlns:a16="http://schemas.microsoft.com/office/drawing/2014/main" id="{CB047484-ECE0-4DFA-8142-AA2C9820E9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8" name="직사각형 847">
                <a:extLst>
                  <a:ext uri="{FF2B5EF4-FFF2-40B4-BE49-F238E27FC236}">
                    <a16:creationId xmlns:a16="http://schemas.microsoft.com/office/drawing/2014/main" id="{000379F0-0124-4232-8F29-2029EC48A2B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9" name="직사각형 848">
                <a:extLst>
                  <a:ext uri="{FF2B5EF4-FFF2-40B4-BE49-F238E27FC236}">
                    <a16:creationId xmlns:a16="http://schemas.microsoft.com/office/drawing/2014/main" id="{5E02F688-92C8-454A-9754-B9CA2E79185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0" name="직사각형 849">
                <a:extLst>
                  <a:ext uri="{FF2B5EF4-FFF2-40B4-BE49-F238E27FC236}">
                    <a16:creationId xmlns:a16="http://schemas.microsoft.com/office/drawing/2014/main" id="{535ACE9F-3978-4701-B20C-F7B6BFC16CE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1" name="그룹 850">
              <a:extLst>
                <a:ext uri="{FF2B5EF4-FFF2-40B4-BE49-F238E27FC236}">
                  <a16:creationId xmlns:a16="http://schemas.microsoft.com/office/drawing/2014/main" id="{D96FC52E-BBAB-4BC4-B81B-4FDD8363836C}"/>
                </a:ext>
              </a:extLst>
            </p:cNvPr>
            <p:cNvGrpSpPr/>
            <p:nvPr/>
          </p:nvGrpSpPr>
          <p:grpSpPr>
            <a:xfrm>
              <a:off x="4322490" y="3086536"/>
              <a:ext cx="366532" cy="73309"/>
              <a:chOff x="4784203" y="1732340"/>
              <a:chExt cx="559445" cy="111893"/>
            </a:xfrm>
          </p:grpSpPr>
          <p:sp>
            <p:nvSpPr>
              <p:cNvPr id="852" name="직사각형 851">
                <a:extLst>
                  <a:ext uri="{FF2B5EF4-FFF2-40B4-BE49-F238E27FC236}">
                    <a16:creationId xmlns:a16="http://schemas.microsoft.com/office/drawing/2014/main" id="{0DF15CAC-841A-4D6A-8405-320D8EFC7A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3" name="직사각형 852">
                <a:extLst>
                  <a:ext uri="{FF2B5EF4-FFF2-40B4-BE49-F238E27FC236}">
                    <a16:creationId xmlns:a16="http://schemas.microsoft.com/office/drawing/2014/main" id="{DF5ADD91-0B07-470A-8552-47F6F81CB4E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4" name="직사각형 853">
                <a:extLst>
                  <a:ext uri="{FF2B5EF4-FFF2-40B4-BE49-F238E27FC236}">
                    <a16:creationId xmlns:a16="http://schemas.microsoft.com/office/drawing/2014/main" id="{4D30DB01-10F3-42C5-B6FB-DFDEEB8F4E1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5" name="직사각형 854">
                <a:extLst>
                  <a:ext uri="{FF2B5EF4-FFF2-40B4-BE49-F238E27FC236}">
                    <a16:creationId xmlns:a16="http://schemas.microsoft.com/office/drawing/2014/main" id="{C792DE43-4BE3-4A8D-A6CB-168435B8E9B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6" name="직사각형 855">
                <a:extLst>
                  <a:ext uri="{FF2B5EF4-FFF2-40B4-BE49-F238E27FC236}">
                    <a16:creationId xmlns:a16="http://schemas.microsoft.com/office/drawing/2014/main" id="{732DDA82-DB81-4EF6-AA8A-74ED90ECBFD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7" name="그룹 856">
              <a:extLst>
                <a:ext uri="{FF2B5EF4-FFF2-40B4-BE49-F238E27FC236}">
                  <a16:creationId xmlns:a16="http://schemas.microsoft.com/office/drawing/2014/main" id="{D6A9E2C2-BA72-462F-AEA6-50B27DC087EC}"/>
                </a:ext>
              </a:extLst>
            </p:cNvPr>
            <p:cNvGrpSpPr/>
            <p:nvPr/>
          </p:nvGrpSpPr>
          <p:grpSpPr>
            <a:xfrm>
              <a:off x="4686441" y="3086533"/>
              <a:ext cx="366532" cy="73309"/>
              <a:chOff x="4784203" y="1732340"/>
              <a:chExt cx="559445" cy="111893"/>
            </a:xfrm>
          </p:grpSpPr>
          <p:sp>
            <p:nvSpPr>
              <p:cNvPr id="858" name="직사각형 857">
                <a:extLst>
                  <a:ext uri="{FF2B5EF4-FFF2-40B4-BE49-F238E27FC236}">
                    <a16:creationId xmlns:a16="http://schemas.microsoft.com/office/drawing/2014/main" id="{5B6FEEE5-0E4C-415B-9F2C-DF77E81CC87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9" name="직사각형 858">
                <a:extLst>
                  <a:ext uri="{FF2B5EF4-FFF2-40B4-BE49-F238E27FC236}">
                    <a16:creationId xmlns:a16="http://schemas.microsoft.com/office/drawing/2014/main" id="{3381DC36-B1E4-4A9E-88CD-A0EB27D9775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0" name="직사각형 859">
                <a:extLst>
                  <a:ext uri="{FF2B5EF4-FFF2-40B4-BE49-F238E27FC236}">
                    <a16:creationId xmlns:a16="http://schemas.microsoft.com/office/drawing/2014/main" id="{B6B933A6-3C3A-4240-9DF4-DF15A757221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1" name="직사각형 860">
                <a:extLst>
                  <a:ext uri="{FF2B5EF4-FFF2-40B4-BE49-F238E27FC236}">
                    <a16:creationId xmlns:a16="http://schemas.microsoft.com/office/drawing/2014/main" id="{5743938F-B11E-4084-9413-03563AA97B4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2" name="직사각형 861">
                <a:extLst>
                  <a:ext uri="{FF2B5EF4-FFF2-40B4-BE49-F238E27FC236}">
                    <a16:creationId xmlns:a16="http://schemas.microsoft.com/office/drawing/2014/main" id="{B1F24D85-ACE0-435C-9556-E8FA050A68D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3" name="그룹 862">
              <a:extLst>
                <a:ext uri="{FF2B5EF4-FFF2-40B4-BE49-F238E27FC236}">
                  <a16:creationId xmlns:a16="http://schemas.microsoft.com/office/drawing/2014/main" id="{291F843C-BB9C-4EFA-99C4-99B3AC2836D1}"/>
                </a:ext>
              </a:extLst>
            </p:cNvPr>
            <p:cNvGrpSpPr/>
            <p:nvPr/>
          </p:nvGrpSpPr>
          <p:grpSpPr>
            <a:xfrm>
              <a:off x="4322490" y="3161260"/>
              <a:ext cx="366532" cy="73309"/>
              <a:chOff x="4784203" y="1732340"/>
              <a:chExt cx="559445" cy="111893"/>
            </a:xfrm>
          </p:grpSpPr>
          <p:sp>
            <p:nvSpPr>
              <p:cNvPr id="864" name="직사각형 863">
                <a:extLst>
                  <a:ext uri="{FF2B5EF4-FFF2-40B4-BE49-F238E27FC236}">
                    <a16:creationId xmlns:a16="http://schemas.microsoft.com/office/drawing/2014/main" id="{655DA509-303B-45B6-B6F6-79DB97571AC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5" name="직사각형 864">
                <a:extLst>
                  <a:ext uri="{FF2B5EF4-FFF2-40B4-BE49-F238E27FC236}">
                    <a16:creationId xmlns:a16="http://schemas.microsoft.com/office/drawing/2014/main" id="{2E07BC16-45E4-44FC-AC9C-1A7356D1F4F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6" name="직사각형 865">
                <a:extLst>
                  <a:ext uri="{FF2B5EF4-FFF2-40B4-BE49-F238E27FC236}">
                    <a16:creationId xmlns:a16="http://schemas.microsoft.com/office/drawing/2014/main" id="{5496CE45-7920-432D-B88D-F57CD3EC9C6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7" name="직사각형 866">
                <a:extLst>
                  <a:ext uri="{FF2B5EF4-FFF2-40B4-BE49-F238E27FC236}">
                    <a16:creationId xmlns:a16="http://schemas.microsoft.com/office/drawing/2014/main" id="{81F7640C-54E4-4F37-8A0F-258E6849BD9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8" name="직사각형 867">
                <a:extLst>
                  <a:ext uri="{FF2B5EF4-FFF2-40B4-BE49-F238E27FC236}">
                    <a16:creationId xmlns:a16="http://schemas.microsoft.com/office/drawing/2014/main" id="{237CE48F-7752-4265-A3C7-6AF06A70290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9" name="그룹 868">
              <a:extLst>
                <a:ext uri="{FF2B5EF4-FFF2-40B4-BE49-F238E27FC236}">
                  <a16:creationId xmlns:a16="http://schemas.microsoft.com/office/drawing/2014/main" id="{80444F2E-80F0-4F97-B99D-63FE9FD7054D}"/>
                </a:ext>
              </a:extLst>
            </p:cNvPr>
            <p:cNvGrpSpPr/>
            <p:nvPr/>
          </p:nvGrpSpPr>
          <p:grpSpPr>
            <a:xfrm>
              <a:off x="4686441" y="3161257"/>
              <a:ext cx="366532" cy="73309"/>
              <a:chOff x="4784203" y="1732340"/>
              <a:chExt cx="559445" cy="111893"/>
            </a:xfrm>
          </p:grpSpPr>
          <p:sp>
            <p:nvSpPr>
              <p:cNvPr id="870" name="직사각형 869">
                <a:extLst>
                  <a:ext uri="{FF2B5EF4-FFF2-40B4-BE49-F238E27FC236}">
                    <a16:creationId xmlns:a16="http://schemas.microsoft.com/office/drawing/2014/main" id="{2E77BE69-56CF-4BF9-8C6A-8360E17414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1" name="직사각형 870">
                <a:extLst>
                  <a:ext uri="{FF2B5EF4-FFF2-40B4-BE49-F238E27FC236}">
                    <a16:creationId xmlns:a16="http://schemas.microsoft.com/office/drawing/2014/main" id="{EDD17907-0108-47D8-B585-48C6CEF1E97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2" name="직사각형 871">
                <a:extLst>
                  <a:ext uri="{FF2B5EF4-FFF2-40B4-BE49-F238E27FC236}">
                    <a16:creationId xmlns:a16="http://schemas.microsoft.com/office/drawing/2014/main" id="{75A14648-6110-498E-81AE-D65EAD1C80F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3" name="직사각형 872">
                <a:extLst>
                  <a:ext uri="{FF2B5EF4-FFF2-40B4-BE49-F238E27FC236}">
                    <a16:creationId xmlns:a16="http://schemas.microsoft.com/office/drawing/2014/main" id="{7FA8E732-7A8E-4E1C-90EB-4D91D73E633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4" name="직사각형 873">
                <a:extLst>
                  <a:ext uri="{FF2B5EF4-FFF2-40B4-BE49-F238E27FC236}">
                    <a16:creationId xmlns:a16="http://schemas.microsoft.com/office/drawing/2014/main" id="{24735D8F-D95E-4008-825E-73D5CE770B4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75" name="그룹 874">
              <a:extLst>
                <a:ext uri="{FF2B5EF4-FFF2-40B4-BE49-F238E27FC236}">
                  <a16:creationId xmlns:a16="http://schemas.microsoft.com/office/drawing/2014/main" id="{62C4C440-6B37-4D99-91B8-9C33EC6DEB48}"/>
                </a:ext>
              </a:extLst>
            </p:cNvPr>
            <p:cNvGrpSpPr/>
            <p:nvPr/>
          </p:nvGrpSpPr>
          <p:grpSpPr>
            <a:xfrm>
              <a:off x="4322490" y="3235984"/>
              <a:ext cx="366532" cy="73309"/>
              <a:chOff x="4784203" y="1732340"/>
              <a:chExt cx="559445" cy="111893"/>
            </a:xfrm>
          </p:grpSpPr>
          <p:sp>
            <p:nvSpPr>
              <p:cNvPr id="876" name="직사각형 875">
                <a:extLst>
                  <a:ext uri="{FF2B5EF4-FFF2-40B4-BE49-F238E27FC236}">
                    <a16:creationId xmlns:a16="http://schemas.microsoft.com/office/drawing/2014/main" id="{92099A88-D8FC-4B6A-ACED-C787E454E2F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7" name="직사각형 876">
                <a:extLst>
                  <a:ext uri="{FF2B5EF4-FFF2-40B4-BE49-F238E27FC236}">
                    <a16:creationId xmlns:a16="http://schemas.microsoft.com/office/drawing/2014/main" id="{5281AE69-BA8E-4C79-AF02-A175CD4B95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8" name="직사각형 877">
                <a:extLst>
                  <a:ext uri="{FF2B5EF4-FFF2-40B4-BE49-F238E27FC236}">
                    <a16:creationId xmlns:a16="http://schemas.microsoft.com/office/drawing/2014/main" id="{6FF1CAB6-2B06-4E24-A2F8-472B4AD6890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9" name="직사각형 878">
                <a:extLst>
                  <a:ext uri="{FF2B5EF4-FFF2-40B4-BE49-F238E27FC236}">
                    <a16:creationId xmlns:a16="http://schemas.microsoft.com/office/drawing/2014/main" id="{DB1EAD38-6B9F-4723-8BAF-82A7CBFA565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0" name="직사각형 879">
                <a:extLst>
                  <a:ext uri="{FF2B5EF4-FFF2-40B4-BE49-F238E27FC236}">
                    <a16:creationId xmlns:a16="http://schemas.microsoft.com/office/drawing/2014/main" id="{B4BE8714-FA11-4564-874C-EED22CDF183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1" name="그룹 880">
              <a:extLst>
                <a:ext uri="{FF2B5EF4-FFF2-40B4-BE49-F238E27FC236}">
                  <a16:creationId xmlns:a16="http://schemas.microsoft.com/office/drawing/2014/main" id="{9E97A58F-20A0-46F7-A059-865DCF3B29A4}"/>
                </a:ext>
              </a:extLst>
            </p:cNvPr>
            <p:cNvGrpSpPr/>
            <p:nvPr/>
          </p:nvGrpSpPr>
          <p:grpSpPr>
            <a:xfrm>
              <a:off x="4686441" y="3235981"/>
              <a:ext cx="366532" cy="73309"/>
              <a:chOff x="4784203" y="1732340"/>
              <a:chExt cx="559445" cy="111893"/>
            </a:xfrm>
          </p:grpSpPr>
          <p:sp>
            <p:nvSpPr>
              <p:cNvPr id="882" name="직사각형 881">
                <a:extLst>
                  <a:ext uri="{FF2B5EF4-FFF2-40B4-BE49-F238E27FC236}">
                    <a16:creationId xmlns:a16="http://schemas.microsoft.com/office/drawing/2014/main" id="{998AD467-5CCA-4C52-B2D4-F93EDCD2B6F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3" name="직사각형 882">
                <a:extLst>
                  <a:ext uri="{FF2B5EF4-FFF2-40B4-BE49-F238E27FC236}">
                    <a16:creationId xmlns:a16="http://schemas.microsoft.com/office/drawing/2014/main" id="{26660B00-7052-4E9A-AD28-D74B7FD5A60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4" name="직사각형 883">
                <a:extLst>
                  <a:ext uri="{FF2B5EF4-FFF2-40B4-BE49-F238E27FC236}">
                    <a16:creationId xmlns:a16="http://schemas.microsoft.com/office/drawing/2014/main" id="{CE3AC45A-CC42-4DA6-AFA8-737AA35584E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5" name="직사각형 884">
                <a:extLst>
                  <a:ext uri="{FF2B5EF4-FFF2-40B4-BE49-F238E27FC236}">
                    <a16:creationId xmlns:a16="http://schemas.microsoft.com/office/drawing/2014/main" id="{22064261-1293-4EC7-ABE4-F1F406FE315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6" name="직사각형 885">
                <a:extLst>
                  <a:ext uri="{FF2B5EF4-FFF2-40B4-BE49-F238E27FC236}">
                    <a16:creationId xmlns:a16="http://schemas.microsoft.com/office/drawing/2014/main" id="{B23A6C3D-81D6-4ACF-993E-46E5B120FAC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7" name="그룹 886">
              <a:extLst>
                <a:ext uri="{FF2B5EF4-FFF2-40B4-BE49-F238E27FC236}">
                  <a16:creationId xmlns:a16="http://schemas.microsoft.com/office/drawing/2014/main" id="{ADDFA30A-708B-4BB5-9EEE-3C90165E6A6C}"/>
                </a:ext>
              </a:extLst>
            </p:cNvPr>
            <p:cNvGrpSpPr/>
            <p:nvPr/>
          </p:nvGrpSpPr>
          <p:grpSpPr>
            <a:xfrm>
              <a:off x="4322490" y="3310708"/>
              <a:ext cx="366532" cy="73309"/>
              <a:chOff x="4784203" y="1732340"/>
              <a:chExt cx="559445" cy="111893"/>
            </a:xfrm>
          </p:grpSpPr>
          <p:sp>
            <p:nvSpPr>
              <p:cNvPr id="888" name="직사각형 887">
                <a:extLst>
                  <a:ext uri="{FF2B5EF4-FFF2-40B4-BE49-F238E27FC236}">
                    <a16:creationId xmlns:a16="http://schemas.microsoft.com/office/drawing/2014/main" id="{1CE67E5B-3A52-4DB6-B62A-3BB2B236A36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9" name="직사각형 888">
                <a:extLst>
                  <a:ext uri="{FF2B5EF4-FFF2-40B4-BE49-F238E27FC236}">
                    <a16:creationId xmlns:a16="http://schemas.microsoft.com/office/drawing/2014/main" id="{884380FB-4A82-4ADF-BB05-16E1CCAFBEF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0" name="직사각형 889">
                <a:extLst>
                  <a:ext uri="{FF2B5EF4-FFF2-40B4-BE49-F238E27FC236}">
                    <a16:creationId xmlns:a16="http://schemas.microsoft.com/office/drawing/2014/main" id="{3B13F311-A48A-446A-A0AA-63D247DE7B8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1" name="직사각형 890">
                <a:extLst>
                  <a:ext uri="{FF2B5EF4-FFF2-40B4-BE49-F238E27FC236}">
                    <a16:creationId xmlns:a16="http://schemas.microsoft.com/office/drawing/2014/main" id="{8DEA6957-2AF3-4933-924A-4DA41079A23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2" name="직사각형 891">
                <a:extLst>
                  <a:ext uri="{FF2B5EF4-FFF2-40B4-BE49-F238E27FC236}">
                    <a16:creationId xmlns:a16="http://schemas.microsoft.com/office/drawing/2014/main" id="{39764095-DC2D-4147-BD69-A1D9B4BDF2A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3" name="그룹 892">
              <a:extLst>
                <a:ext uri="{FF2B5EF4-FFF2-40B4-BE49-F238E27FC236}">
                  <a16:creationId xmlns:a16="http://schemas.microsoft.com/office/drawing/2014/main" id="{77CE88CA-CD18-4452-8DDA-865558B066BF}"/>
                </a:ext>
              </a:extLst>
            </p:cNvPr>
            <p:cNvGrpSpPr/>
            <p:nvPr/>
          </p:nvGrpSpPr>
          <p:grpSpPr>
            <a:xfrm>
              <a:off x="4686441" y="3310705"/>
              <a:ext cx="366532" cy="73309"/>
              <a:chOff x="4784203" y="1732340"/>
              <a:chExt cx="559445" cy="111893"/>
            </a:xfrm>
          </p:grpSpPr>
          <p:sp>
            <p:nvSpPr>
              <p:cNvPr id="894" name="직사각형 893">
                <a:extLst>
                  <a:ext uri="{FF2B5EF4-FFF2-40B4-BE49-F238E27FC236}">
                    <a16:creationId xmlns:a16="http://schemas.microsoft.com/office/drawing/2014/main" id="{0C5E4088-90D8-4075-8916-6DB816C6CE0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5" name="직사각형 894">
                <a:extLst>
                  <a:ext uri="{FF2B5EF4-FFF2-40B4-BE49-F238E27FC236}">
                    <a16:creationId xmlns:a16="http://schemas.microsoft.com/office/drawing/2014/main" id="{964931B7-62C7-4F0E-AF0A-09ABE8758D2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6" name="직사각형 895">
                <a:extLst>
                  <a:ext uri="{FF2B5EF4-FFF2-40B4-BE49-F238E27FC236}">
                    <a16:creationId xmlns:a16="http://schemas.microsoft.com/office/drawing/2014/main" id="{DAEFAF73-5DBA-4DC9-92A0-7DDF73E2213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7" name="직사각형 896">
                <a:extLst>
                  <a:ext uri="{FF2B5EF4-FFF2-40B4-BE49-F238E27FC236}">
                    <a16:creationId xmlns:a16="http://schemas.microsoft.com/office/drawing/2014/main" id="{439F11C6-9284-4215-A537-BEF16191BC8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8" name="직사각형 897">
                <a:extLst>
                  <a:ext uri="{FF2B5EF4-FFF2-40B4-BE49-F238E27FC236}">
                    <a16:creationId xmlns:a16="http://schemas.microsoft.com/office/drawing/2014/main" id="{4A22C52D-02D8-4876-B13A-819649CC255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9" name="그룹 898">
              <a:extLst>
                <a:ext uri="{FF2B5EF4-FFF2-40B4-BE49-F238E27FC236}">
                  <a16:creationId xmlns:a16="http://schemas.microsoft.com/office/drawing/2014/main" id="{6FF14270-6163-4FC4-852B-6A854ABE48B2}"/>
                </a:ext>
              </a:extLst>
            </p:cNvPr>
            <p:cNvGrpSpPr/>
            <p:nvPr/>
          </p:nvGrpSpPr>
          <p:grpSpPr>
            <a:xfrm>
              <a:off x="4322490" y="3385432"/>
              <a:ext cx="366532" cy="73309"/>
              <a:chOff x="4784203" y="1732340"/>
              <a:chExt cx="559445" cy="111893"/>
            </a:xfrm>
          </p:grpSpPr>
          <p:sp>
            <p:nvSpPr>
              <p:cNvPr id="900" name="직사각형 899">
                <a:extLst>
                  <a:ext uri="{FF2B5EF4-FFF2-40B4-BE49-F238E27FC236}">
                    <a16:creationId xmlns:a16="http://schemas.microsoft.com/office/drawing/2014/main" id="{49B0C02E-0C0E-4E3F-AD55-9BE72B3729E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1" name="직사각형 900">
                <a:extLst>
                  <a:ext uri="{FF2B5EF4-FFF2-40B4-BE49-F238E27FC236}">
                    <a16:creationId xmlns:a16="http://schemas.microsoft.com/office/drawing/2014/main" id="{EDA932EF-C301-438B-8F2E-A44BA246A36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2" name="직사각형 901">
                <a:extLst>
                  <a:ext uri="{FF2B5EF4-FFF2-40B4-BE49-F238E27FC236}">
                    <a16:creationId xmlns:a16="http://schemas.microsoft.com/office/drawing/2014/main" id="{CB7F3E99-276D-4E8C-B28F-E85501C0C24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3" name="직사각형 902">
                <a:extLst>
                  <a:ext uri="{FF2B5EF4-FFF2-40B4-BE49-F238E27FC236}">
                    <a16:creationId xmlns:a16="http://schemas.microsoft.com/office/drawing/2014/main" id="{41D2C1D8-D62F-4156-A509-44A605B7B71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4" name="직사각형 903">
                <a:extLst>
                  <a:ext uri="{FF2B5EF4-FFF2-40B4-BE49-F238E27FC236}">
                    <a16:creationId xmlns:a16="http://schemas.microsoft.com/office/drawing/2014/main" id="{F41CEFBA-7224-430A-A4A5-4E82949B8A4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05" name="그룹 904">
              <a:extLst>
                <a:ext uri="{FF2B5EF4-FFF2-40B4-BE49-F238E27FC236}">
                  <a16:creationId xmlns:a16="http://schemas.microsoft.com/office/drawing/2014/main" id="{8E94F4AC-3F2D-43DF-9C30-9372D1EF75D9}"/>
                </a:ext>
              </a:extLst>
            </p:cNvPr>
            <p:cNvGrpSpPr/>
            <p:nvPr/>
          </p:nvGrpSpPr>
          <p:grpSpPr>
            <a:xfrm>
              <a:off x="4686441" y="3385429"/>
              <a:ext cx="366532" cy="73309"/>
              <a:chOff x="4784203" y="1732340"/>
              <a:chExt cx="559445" cy="111893"/>
            </a:xfrm>
          </p:grpSpPr>
          <p:sp>
            <p:nvSpPr>
              <p:cNvPr id="906" name="직사각형 905">
                <a:extLst>
                  <a:ext uri="{FF2B5EF4-FFF2-40B4-BE49-F238E27FC236}">
                    <a16:creationId xmlns:a16="http://schemas.microsoft.com/office/drawing/2014/main" id="{96540AD8-7000-443A-AEE2-72EC3CCFE0B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7" name="직사각형 906">
                <a:extLst>
                  <a:ext uri="{FF2B5EF4-FFF2-40B4-BE49-F238E27FC236}">
                    <a16:creationId xmlns:a16="http://schemas.microsoft.com/office/drawing/2014/main" id="{C5DE9BD7-CC7F-4844-8BE3-B469D66441A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8" name="직사각형 907">
                <a:extLst>
                  <a:ext uri="{FF2B5EF4-FFF2-40B4-BE49-F238E27FC236}">
                    <a16:creationId xmlns:a16="http://schemas.microsoft.com/office/drawing/2014/main" id="{246429A3-3320-404A-897E-BD1A8C7CCC5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9" name="직사각형 908">
                <a:extLst>
                  <a:ext uri="{FF2B5EF4-FFF2-40B4-BE49-F238E27FC236}">
                    <a16:creationId xmlns:a16="http://schemas.microsoft.com/office/drawing/2014/main" id="{FE0A680F-C754-462E-8401-EDA6BA4EC88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0" name="직사각형 909">
                <a:extLst>
                  <a:ext uri="{FF2B5EF4-FFF2-40B4-BE49-F238E27FC236}">
                    <a16:creationId xmlns:a16="http://schemas.microsoft.com/office/drawing/2014/main" id="{93F0E9F2-9F27-440D-ACD8-0137B9DF05D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1" name="그룹 910">
              <a:extLst>
                <a:ext uri="{FF2B5EF4-FFF2-40B4-BE49-F238E27FC236}">
                  <a16:creationId xmlns:a16="http://schemas.microsoft.com/office/drawing/2014/main" id="{1C51BA03-3170-40AE-99A6-1FD7DA56E227}"/>
                </a:ext>
              </a:extLst>
            </p:cNvPr>
            <p:cNvGrpSpPr/>
            <p:nvPr/>
          </p:nvGrpSpPr>
          <p:grpSpPr>
            <a:xfrm>
              <a:off x="4322490" y="3460156"/>
              <a:ext cx="366532" cy="73309"/>
              <a:chOff x="4784203" y="1732340"/>
              <a:chExt cx="559445" cy="111893"/>
            </a:xfrm>
          </p:grpSpPr>
          <p:sp>
            <p:nvSpPr>
              <p:cNvPr id="912" name="직사각형 911">
                <a:extLst>
                  <a:ext uri="{FF2B5EF4-FFF2-40B4-BE49-F238E27FC236}">
                    <a16:creationId xmlns:a16="http://schemas.microsoft.com/office/drawing/2014/main" id="{CBD9435C-0AE8-4C8D-876C-20FE1A63878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3" name="직사각형 912">
                <a:extLst>
                  <a:ext uri="{FF2B5EF4-FFF2-40B4-BE49-F238E27FC236}">
                    <a16:creationId xmlns:a16="http://schemas.microsoft.com/office/drawing/2014/main" id="{BE18FD0F-610B-411C-AD28-4F9A1DDCA3F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4" name="직사각형 913">
                <a:extLst>
                  <a:ext uri="{FF2B5EF4-FFF2-40B4-BE49-F238E27FC236}">
                    <a16:creationId xmlns:a16="http://schemas.microsoft.com/office/drawing/2014/main" id="{3F1DD090-07BA-41AA-9F2F-88B1A419084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5" name="직사각형 914">
                <a:extLst>
                  <a:ext uri="{FF2B5EF4-FFF2-40B4-BE49-F238E27FC236}">
                    <a16:creationId xmlns:a16="http://schemas.microsoft.com/office/drawing/2014/main" id="{EA74C203-DD98-4DA2-BA00-10AE18FF128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6" name="직사각형 915">
                <a:extLst>
                  <a:ext uri="{FF2B5EF4-FFF2-40B4-BE49-F238E27FC236}">
                    <a16:creationId xmlns:a16="http://schemas.microsoft.com/office/drawing/2014/main" id="{FD5DED83-DC4B-4717-AC5C-EBBFAB7536B3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7" name="그룹 916">
              <a:extLst>
                <a:ext uri="{FF2B5EF4-FFF2-40B4-BE49-F238E27FC236}">
                  <a16:creationId xmlns:a16="http://schemas.microsoft.com/office/drawing/2014/main" id="{DAA83A3E-674A-4765-A211-B6D52D74CECD}"/>
                </a:ext>
              </a:extLst>
            </p:cNvPr>
            <p:cNvGrpSpPr/>
            <p:nvPr/>
          </p:nvGrpSpPr>
          <p:grpSpPr>
            <a:xfrm>
              <a:off x="4686441" y="3460153"/>
              <a:ext cx="366532" cy="73309"/>
              <a:chOff x="4784203" y="1732340"/>
              <a:chExt cx="559445" cy="111893"/>
            </a:xfrm>
          </p:grpSpPr>
          <p:sp>
            <p:nvSpPr>
              <p:cNvPr id="918" name="직사각형 917">
                <a:extLst>
                  <a:ext uri="{FF2B5EF4-FFF2-40B4-BE49-F238E27FC236}">
                    <a16:creationId xmlns:a16="http://schemas.microsoft.com/office/drawing/2014/main" id="{DD953941-4F0E-48F8-A0EA-D8B5ACA4F78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9" name="직사각형 918">
                <a:extLst>
                  <a:ext uri="{FF2B5EF4-FFF2-40B4-BE49-F238E27FC236}">
                    <a16:creationId xmlns:a16="http://schemas.microsoft.com/office/drawing/2014/main" id="{E65AC0CC-BFFF-4E2F-AFC6-EAB3589F670F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0" name="직사각형 919">
                <a:extLst>
                  <a:ext uri="{FF2B5EF4-FFF2-40B4-BE49-F238E27FC236}">
                    <a16:creationId xmlns:a16="http://schemas.microsoft.com/office/drawing/2014/main" id="{06655584-7F46-48B1-B281-4968E34CE90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1" name="직사각형 920">
                <a:extLst>
                  <a:ext uri="{FF2B5EF4-FFF2-40B4-BE49-F238E27FC236}">
                    <a16:creationId xmlns:a16="http://schemas.microsoft.com/office/drawing/2014/main" id="{4C891EDD-915B-41A5-AB51-409ACC6622F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2" name="직사각형 921">
                <a:extLst>
                  <a:ext uri="{FF2B5EF4-FFF2-40B4-BE49-F238E27FC236}">
                    <a16:creationId xmlns:a16="http://schemas.microsoft.com/office/drawing/2014/main" id="{CEBB215D-35A0-4E59-8FD3-93294F4B787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3" name="그룹 922">
              <a:extLst>
                <a:ext uri="{FF2B5EF4-FFF2-40B4-BE49-F238E27FC236}">
                  <a16:creationId xmlns:a16="http://schemas.microsoft.com/office/drawing/2014/main" id="{58F32755-78ED-435D-8FCA-60E6FF18E4DD}"/>
                </a:ext>
              </a:extLst>
            </p:cNvPr>
            <p:cNvGrpSpPr/>
            <p:nvPr/>
          </p:nvGrpSpPr>
          <p:grpSpPr>
            <a:xfrm>
              <a:off x="4322490" y="3534880"/>
              <a:ext cx="366532" cy="73309"/>
              <a:chOff x="4784203" y="1732340"/>
              <a:chExt cx="559445" cy="111893"/>
            </a:xfrm>
          </p:grpSpPr>
          <p:sp>
            <p:nvSpPr>
              <p:cNvPr id="924" name="직사각형 923">
                <a:extLst>
                  <a:ext uri="{FF2B5EF4-FFF2-40B4-BE49-F238E27FC236}">
                    <a16:creationId xmlns:a16="http://schemas.microsoft.com/office/drawing/2014/main" id="{3209449B-C8B6-4048-BB44-90DDD64A03D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5" name="직사각형 924">
                <a:extLst>
                  <a:ext uri="{FF2B5EF4-FFF2-40B4-BE49-F238E27FC236}">
                    <a16:creationId xmlns:a16="http://schemas.microsoft.com/office/drawing/2014/main" id="{34AA4BCE-BA5F-42A8-8CCD-ED8719AD5E1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6" name="직사각형 925">
                <a:extLst>
                  <a:ext uri="{FF2B5EF4-FFF2-40B4-BE49-F238E27FC236}">
                    <a16:creationId xmlns:a16="http://schemas.microsoft.com/office/drawing/2014/main" id="{819A26A2-1674-450E-94E5-C3A94228C85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7" name="직사각형 926">
                <a:extLst>
                  <a:ext uri="{FF2B5EF4-FFF2-40B4-BE49-F238E27FC236}">
                    <a16:creationId xmlns:a16="http://schemas.microsoft.com/office/drawing/2014/main" id="{AE1F553D-CDB1-4575-9AD7-333E779410D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8" name="직사각형 927">
                <a:extLst>
                  <a:ext uri="{FF2B5EF4-FFF2-40B4-BE49-F238E27FC236}">
                    <a16:creationId xmlns:a16="http://schemas.microsoft.com/office/drawing/2014/main" id="{5C890C5A-44D1-414E-865F-5B0E8C43342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9" name="그룹 928">
              <a:extLst>
                <a:ext uri="{FF2B5EF4-FFF2-40B4-BE49-F238E27FC236}">
                  <a16:creationId xmlns:a16="http://schemas.microsoft.com/office/drawing/2014/main" id="{87625471-CF78-4EB4-B6B2-17A1E0E5D772}"/>
                </a:ext>
              </a:extLst>
            </p:cNvPr>
            <p:cNvGrpSpPr/>
            <p:nvPr/>
          </p:nvGrpSpPr>
          <p:grpSpPr>
            <a:xfrm>
              <a:off x="4686441" y="3534877"/>
              <a:ext cx="366532" cy="73309"/>
              <a:chOff x="4784203" y="1732340"/>
              <a:chExt cx="559445" cy="111893"/>
            </a:xfrm>
          </p:grpSpPr>
          <p:sp>
            <p:nvSpPr>
              <p:cNvPr id="930" name="직사각형 929">
                <a:extLst>
                  <a:ext uri="{FF2B5EF4-FFF2-40B4-BE49-F238E27FC236}">
                    <a16:creationId xmlns:a16="http://schemas.microsoft.com/office/drawing/2014/main" id="{7DCCAE6A-D8C5-424B-AE75-80FD430C217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1" name="직사각형 930">
                <a:extLst>
                  <a:ext uri="{FF2B5EF4-FFF2-40B4-BE49-F238E27FC236}">
                    <a16:creationId xmlns:a16="http://schemas.microsoft.com/office/drawing/2014/main" id="{266C9356-C481-45E4-8072-71BE42FF8BC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2" name="직사각형 931">
                <a:extLst>
                  <a:ext uri="{FF2B5EF4-FFF2-40B4-BE49-F238E27FC236}">
                    <a16:creationId xmlns:a16="http://schemas.microsoft.com/office/drawing/2014/main" id="{DE510DBF-3CBE-4163-9975-9C34BE58713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3" name="직사각형 932">
                <a:extLst>
                  <a:ext uri="{FF2B5EF4-FFF2-40B4-BE49-F238E27FC236}">
                    <a16:creationId xmlns:a16="http://schemas.microsoft.com/office/drawing/2014/main" id="{8740B649-8014-49C2-88C4-81F63F8FBD9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4" name="직사각형 933">
                <a:extLst>
                  <a:ext uri="{FF2B5EF4-FFF2-40B4-BE49-F238E27FC236}">
                    <a16:creationId xmlns:a16="http://schemas.microsoft.com/office/drawing/2014/main" id="{11180479-9020-47D3-9374-99D5E4F38BC7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936" name="직선 화살표 연결선 935">
            <a:extLst>
              <a:ext uri="{FF2B5EF4-FFF2-40B4-BE49-F238E27FC236}">
                <a16:creationId xmlns:a16="http://schemas.microsoft.com/office/drawing/2014/main" id="{63F6A30E-5D6E-41D2-A000-992B04C17191}"/>
              </a:ext>
            </a:extLst>
          </p:cNvPr>
          <p:cNvCxnSpPr>
            <a:cxnSpLocks/>
            <a:stCxn id="33" idx="3"/>
            <a:endCxn id="804" idx="1"/>
          </p:cNvCxnSpPr>
          <p:nvPr/>
        </p:nvCxnSpPr>
        <p:spPr>
          <a:xfrm>
            <a:off x="2624745" y="2256065"/>
            <a:ext cx="602021" cy="5682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9" name="그룹 938">
            <a:extLst>
              <a:ext uri="{FF2B5EF4-FFF2-40B4-BE49-F238E27FC236}">
                <a16:creationId xmlns:a16="http://schemas.microsoft.com/office/drawing/2014/main" id="{58329386-DF73-429F-89A4-E48FE4D33171}"/>
              </a:ext>
            </a:extLst>
          </p:cNvPr>
          <p:cNvGrpSpPr/>
          <p:nvPr/>
        </p:nvGrpSpPr>
        <p:grpSpPr>
          <a:xfrm>
            <a:off x="3222905" y="3722393"/>
            <a:ext cx="366532" cy="73309"/>
            <a:chOff x="4784203" y="1732340"/>
            <a:chExt cx="559445" cy="111893"/>
          </a:xfrm>
        </p:grpSpPr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4D698737-B03A-46E5-85EF-6A8DFDB90C06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498ADB8E-A148-4855-80C6-FF6A6976BB7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24030C53-53A3-4504-94A3-0BB5E1861669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2298DAE6-C0F2-446D-90FD-56A18A57F84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4" name="직사각형 943">
              <a:extLst>
                <a:ext uri="{FF2B5EF4-FFF2-40B4-BE49-F238E27FC236}">
                  <a16:creationId xmlns:a16="http://schemas.microsoft.com/office/drawing/2014/main" id="{2B13B55D-A1E5-4F80-BBBB-E11562E1B04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45" name="그룹 944">
            <a:extLst>
              <a:ext uri="{FF2B5EF4-FFF2-40B4-BE49-F238E27FC236}">
                <a16:creationId xmlns:a16="http://schemas.microsoft.com/office/drawing/2014/main" id="{E936B93E-2AC1-4FE3-BDA0-B1EC15EB73B7}"/>
              </a:ext>
            </a:extLst>
          </p:cNvPr>
          <p:cNvGrpSpPr/>
          <p:nvPr/>
        </p:nvGrpSpPr>
        <p:grpSpPr>
          <a:xfrm>
            <a:off x="3586856" y="3722390"/>
            <a:ext cx="366532" cy="73309"/>
            <a:chOff x="4784203" y="1732340"/>
            <a:chExt cx="559445" cy="111893"/>
          </a:xfrm>
        </p:grpSpPr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EC39C25A-0A41-4103-A74A-9A57593059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FE86AB92-630A-4DAE-9A61-4BEC9483448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BD6BE49F-A624-40D7-9118-3664903F1DB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57A9182E-D790-422D-9B9C-419E2EBE7FE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BBAD6E39-F66A-4773-B9C8-5C859F4F05B3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51" name="직선 화살표 연결선 950">
            <a:extLst>
              <a:ext uri="{FF2B5EF4-FFF2-40B4-BE49-F238E27FC236}">
                <a16:creationId xmlns:a16="http://schemas.microsoft.com/office/drawing/2014/main" id="{A68B50FE-D096-4E9C-9A4C-2C030B024A7C}"/>
              </a:ext>
            </a:extLst>
          </p:cNvPr>
          <p:cNvCxnSpPr>
            <a:cxnSpLocks/>
            <a:stCxn id="34" idx="3"/>
            <a:endCxn id="940" idx="1"/>
          </p:cNvCxnSpPr>
          <p:nvPr/>
        </p:nvCxnSpPr>
        <p:spPr>
          <a:xfrm>
            <a:off x="2624744" y="2478380"/>
            <a:ext cx="598161" cy="12806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4" name="TextBox 953">
            <a:extLst>
              <a:ext uri="{FF2B5EF4-FFF2-40B4-BE49-F238E27FC236}">
                <a16:creationId xmlns:a16="http://schemas.microsoft.com/office/drawing/2014/main" id="{078DF205-C478-400F-A200-62BB77DF1E52}"/>
              </a:ext>
            </a:extLst>
          </p:cNvPr>
          <p:cNvSpPr txBox="1"/>
          <p:nvPr/>
        </p:nvSpPr>
        <p:spPr>
          <a:xfrm>
            <a:off x="3856308" y="723952"/>
            <a:ext cx="954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5" name="TextBox 954">
            <a:extLst>
              <a:ext uri="{FF2B5EF4-FFF2-40B4-BE49-F238E27FC236}">
                <a16:creationId xmlns:a16="http://schemas.microsoft.com/office/drawing/2014/main" id="{D6425B57-5166-4401-A671-DE4FB3B2A5D8}"/>
              </a:ext>
            </a:extLst>
          </p:cNvPr>
          <p:cNvSpPr txBox="1"/>
          <p:nvPr/>
        </p:nvSpPr>
        <p:spPr>
          <a:xfrm>
            <a:off x="3924921" y="1305421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6" name="TextBox 955">
            <a:extLst>
              <a:ext uri="{FF2B5EF4-FFF2-40B4-BE49-F238E27FC236}">
                <a16:creationId xmlns:a16="http://schemas.microsoft.com/office/drawing/2014/main" id="{006F6E74-FF57-4DE6-848F-A37589A3A670}"/>
              </a:ext>
            </a:extLst>
          </p:cNvPr>
          <p:cNvSpPr txBox="1"/>
          <p:nvPr/>
        </p:nvSpPr>
        <p:spPr>
          <a:xfrm>
            <a:off x="6140962" y="1652667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7" name="TextBox 956">
            <a:extLst>
              <a:ext uri="{FF2B5EF4-FFF2-40B4-BE49-F238E27FC236}">
                <a16:creationId xmlns:a16="http://schemas.microsoft.com/office/drawing/2014/main" id="{ECFF32E6-3A5D-45B9-ACE2-001C9114948B}"/>
              </a:ext>
            </a:extLst>
          </p:cNvPr>
          <p:cNvSpPr txBox="1"/>
          <p:nvPr/>
        </p:nvSpPr>
        <p:spPr>
          <a:xfrm>
            <a:off x="6142622" y="2483133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8" name="TextBox 957">
            <a:extLst>
              <a:ext uri="{FF2B5EF4-FFF2-40B4-BE49-F238E27FC236}">
                <a16:creationId xmlns:a16="http://schemas.microsoft.com/office/drawing/2014/main" id="{A9A6931B-4096-4101-8B06-C09839F99AF8}"/>
              </a:ext>
            </a:extLst>
          </p:cNvPr>
          <p:cNvSpPr txBox="1"/>
          <p:nvPr/>
        </p:nvSpPr>
        <p:spPr>
          <a:xfrm>
            <a:off x="3897694" y="292902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9" name="TextBox 958">
            <a:extLst>
              <a:ext uri="{FF2B5EF4-FFF2-40B4-BE49-F238E27FC236}">
                <a16:creationId xmlns:a16="http://schemas.microsoft.com/office/drawing/2014/main" id="{486191AC-957F-4162-AF9F-4D9383382C82}"/>
              </a:ext>
            </a:extLst>
          </p:cNvPr>
          <p:cNvSpPr txBox="1"/>
          <p:nvPr/>
        </p:nvSpPr>
        <p:spPr>
          <a:xfrm>
            <a:off x="3334282" y="3727214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60" name="그룹 959">
            <a:extLst>
              <a:ext uri="{FF2B5EF4-FFF2-40B4-BE49-F238E27FC236}">
                <a16:creationId xmlns:a16="http://schemas.microsoft.com/office/drawing/2014/main" id="{AB9D807D-F2F0-4FEA-AFE1-FF70DC60CE08}"/>
              </a:ext>
            </a:extLst>
          </p:cNvPr>
          <p:cNvGrpSpPr/>
          <p:nvPr/>
        </p:nvGrpSpPr>
        <p:grpSpPr>
          <a:xfrm>
            <a:off x="3222905" y="3938240"/>
            <a:ext cx="979991" cy="1327229"/>
            <a:chOff x="3318073" y="2044862"/>
            <a:chExt cx="817947" cy="1923328"/>
          </a:xfrm>
        </p:grpSpPr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C0234143-0CCB-4213-A53D-B4ECC00F82C4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'Conv1'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2" name="직사각형 961">
              <a:extLst>
                <a:ext uri="{FF2B5EF4-FFF2-40B4-BE49-F238E27FC236}">
                  <a16:creationId xmlns:a16="http://schemas.microsoft.com/office/drawing/2014/main" id="{8F42B0A0-874B-46E0-A3EF-E01ED7FF788C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79830099-3214-4E11-A69A-05F729A96D7B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'Pool1'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1B2D7371-F11C-425A-8E81-D84B923571AE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5" name="직사각형 964">
              <a:extLst>
                <a:ext uri="{FF2B5EF4-FFF2-40B4-BE49-F238E27FC236}">
                  <a16:creationId xmlns:a16="http://schemas.microsoft.com/office/drawing/2014/main" id="{C5521A4F-7E45-4272-80B6-47DA69A787DC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E546D513-D835-457B-BCA0-281C0BB06EB0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67" name="직선 화살표 연결선 966">
            <a:extLst>
              <a:ext uri="{FF2B5EF4-FFF2-40B4-BE49-F238E27FC236}">
                <a16:creationId xmlns:a16="http://schemas.microsoft.com/office/drawing/2014/main" id="{B1CEB93D-E8E6-40D9-9E45-F84CF23DBB34}"/>
              </a:ext>
            </a:extLst>
          </p:cNvPr>
          <p:cNvCxnSpPr>
            <a:cxnSpLocks/>
            <a:stCxn id="26" idx="3"/>
            <a:endCxn id="961" idx="1"/>
          </p:cNvCxnSpPr>
          <p:nvPr/>
        </p:nvCxnSpPr>
        <p:spPr>
          <a:xfrm>
            <a:off x="1578025" y="2289859"/>
            <a:ext cx="1644882" cy="1758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2" name="직사각형 971">
            <a:extLst>
              <a:ext uri="{FF2B5EF4-FFF2-40B4-BE49-F238E27FC236}">
                <a16:creationId xmlns:a16="http://schemas.microsoft.com/office/drawing/2014/main" id="{E2203FE1-8817-4A98-BCB8-62E695E48A9B}"/>
              </a:ext>
            </a:extLst>
          </p:cNvPr>
          <p:cNvSpPr/>
          <p:nvPr/>
        </p:nvSpPr>
        <p:spPr>
          <a:xfrm>
            <a:off x="7521388" y="87904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3" name="직사각형 972">
            <a:extLst>
              <a:ext uri="{FF2B5EF4-FFF2-40B4-BE49-F238E27FC236}">
                <a16:creationId xmlns:a16="http://schemas.microsoft.com/office/drawing/2014/main" id="{89E65B83-7FDC-4316-8C07-586178F1211D}"/>
              </a:ext>
            </a:extLst>
          </p:cNvPr>
          <p:cNvSpPr/>
          <p:nvPr/>
        </p:nvSpPr>
        <p:spPr>
          <a:xfrm>
            <a:off x="7521388" y="10398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4" name="직사각형 973">
            <a:extLst>
              <a:ext uri="{FF2B5EF4-FFF2-40B4-BE49-F238E27FC236}">
                <a16:creationId xmlns:a16="http://schemas.microsoft.com/office/drawing/2014/main" id="{8E2C8D02-00AE-49F7-BFB1-C98D75B1B834}"/>
              </a:ext>
            </a:extLst>
          </p:cNvPr>
          <p:cNvSpPr/>
          <p:nvPr/>
        </p:nvSpPr>
        <p:spPr>
          <a:xfrm>
            <a:off x="7521388" y="12007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5" name="직사각형 974">
            <a:extLst>
              <a:ext uri="{FF2B5EF4-FFF2-40B4-BE49-F238E27FC236}">
                <a16:creationId xmlns:a16="http://schemas.microsoft.com/office/drawing/2014/main" id="{612D4973-F289-44DE-9D48-6099FC4462C2}"/>
              </a:ext>
            </a:extLst>
          </p:cNvPr>
          <p:cNvSpPr/>
          <p:nvPr/>
        </p:nvSpPr>
        <p:spPr>
          <a:xfrm>
            <a:off x="7521388" y="13615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self.stride=1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6" name="직사각형 975">
            <a:extLst>
              <a:ext uri="{FF2B5EF4-FFF2-40B4-BE49-F238E27FC236}">
                <a16:creationId xmlns:a16="http://schemas.microsoft.com/office/drawing/2014/main" id="{966A06D5-B9D2-41AE-98CF-3864228989E2}"/>
              </a:ext>
            </a:extLst>
          </p:cNvPr>
          <p:cNvSpPr/>
          <p:nvPr/>
        </p:nvSpPr>
        <p:spPr>
          <a:xfrm>
            <a:off x="7521388" y="152244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self.pad=0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8" name="직사각형 977">
            <a:extLst>
              <a:ext uri="{FF2B5EF4-FFF2-40B4-BE49-F238E27FC236}">
                <a16:creationId xmlns:a16="http://schemas.microsoft.com/office/drawing/2014/main" id="{6C544253-B660-4534-8866-A537D13F9587}"/>
              </a:ext>
            </a:extLst>
          </p:cNvPr>
          <p:cNvSpPr/>
          <p:nvPr/>
        </p:nvSpPr>
        <p:spPr>
          <a:xfrm>
            <a:off x="7521388" y="168329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9" name="직사각형 978">
            <a:extLst>
              <a:ext uri="{FF2B5EF4-FFF2-40B4-BE49-F238E27FC236}">
                <a16:creationId xmlns:a16="http://schemas.microsoft.com/office/drawing/2014/main" id="{5BD13636-561B-4FD5-AA6D-AAED2AF6C050}"/>
              </a:ext>
            </a:extLst>
          </p:cNvPr>
          <p:cNvSpPr/>
          <p:nvPr/>
        </p:nvSpPr>
        <p:spPr>
          <a:xfrm>
            <a:off x="7521388" y="184414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0" name="직사각형 979">
            <a:extLst>
              <a:ext uri="{FF2B5EF4-FFF2-40B4-BE49-F238E27FC236}">
                <a16:creationId xmlns:a16="http://schemas.microsoft.com/office/drawing/2014/main" id="{72F76240-95C0-4D6D-8A3F-9C02F95E004E}"/>
              </a:ext>
            </a:extLst>
          </p:cNvPr>
          <p:cNvSpPr/>
          <p:nvPr/>
        </p:nvSpPr>
        <p:spPr>
          <a:xfrm>
            <a:off x="7521388" y="200499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self.col_W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1" name="직사각형 980">
            <a:extLst>
              <a:ext uri="{FF2B5EF4-FFF2-40B4-BE49-F238E27FC236}">
                <a16:creationId xmlns:a16="http://schemas.microsoft.com/office/drawing/2014/main" id="{DADD7CCC-E748-477A-925D-0840B70D0856}"/>
              </a:ext>
            </a:extLst>
          </p:cNvPr>
          <p:cNvSpPr/>
          <p:nvPr/>
        </p:nvSpPr>
        <p:spPr>
          <a:xfrm>
            <a:off x="7521388" y="2165849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83" name="직선 화살표 연결선 982">
            <a:extLst>
              <a:ext uri="{FF2B5EF4-FFF2-40B4-BE49-F238E27FC236}">
                <a16:creationId xmlns:a16="http://schemas.microsoft.com/office/drawing/2014/main" id="{7C7E4F60-8657-4DF9-829A-F2AF48D5E2A5}"/>
              </a:ext>
            </a:extLst>
          </p:cNvPr>
          <p:cNvCxnSpPr>
            <a:cxnSpLocks/>
            <a:stCxn id="973" idx="1"/>
            <a:endCxn id="164" idx="3"/>
          </p:cNvCxnSpPr>
          <p:nvPr/>
        </p:nvCxnSpPr>
        <p:spPr>
          <a:xfrm flipH="1" flipV="1">
            <a:off x="5301180" y="985776"/>
            <a:ext cx="2220208" cy="134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직선 화살표 연결선 985">
            <a:extLst>
              <a:ext uri="{FF2B5EF4-FFF2-40B4-BE49-F238E27FC236}">
                <a16:creationId xmlns:a16="http://schemas.microsoft.com/office/drawing/2014/main" id="{A3C5E71C-9B61-4FE8-A4C1-D3F30D293CCB}"/>
              </a:ext>
            </a:extLst>
          </p:cNvPr>
          <p:cNvCxnSpPr>
            <a:cxnSpLocks/>
            <a:stCxn id="974" idx="1"/>
            <a:endCxn id="204" idx="3"/>
          </p:cNvCxnSpPr>
          <p:nvPr/>
        </p:nvCxnSpPr>
        <p:spPr>
          <a:xfrm flipH="1">
            <a:off x="5458725" y="1281172"/>
            <a:ext cx="2062663" cy="272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3" name="직사각형 992">
            <a:extLst>
              <a:ext uri="{FF2B5EF4-FFF2-40B4-BE49-F238E27FC236}">
                <a16:creationId xmlns:a16="http://schemas.microsoft.com/office/drawing/2014/main" id="{038BEB8C-1444-481F-BAED-E1A789182E59}"/>
              </a:ext>
            </a:extLst>
          </p:cNvPr>
          <p:cNvSpPr/>
          <p:nvPr/>
        </p:nvSpPr>
        <p:spPr>
          <a:xfrm>
            <a:off x="7521388" y="232228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6" name="직사각형 995">
            <a:extLst>
              <a:ext uri="{FF2B5EF4-FFF2-40B4-BE49-F238E27FC236}">
                <a16:creationId xmlns:a16="http://schemas.microsoft.com/office/drawing/2014/main" id="{2C49BA27-6A46-4BC7-B2FD-B408A52BBAF6}"/>
              </a:ext>
            </a:extLst>
          </p:cNvPr>
          <p:cNvSpPr/>
          <p:nvPr/>
        </p:nvSpPr>
        <p:spPr>
          <a:xfrm>
            <a:off x="7517308" y="26395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7" name="직사각형 996">
            <a:extLst>
              <a:ext uri="{FF2B5EF4-FFF2-40B4-BE49-F238E27FC236}">
                <a16:creationId xmlns:a16="http://schemas.microsoft.com/office/drawing/2014/main" id="{DAB39788-F7BB-4DB3-891F-0E7A9268E1D6}"/>
              </a:ext>
            </a:extLst>
          </p:cNvPr>
          <p:cNvSpPr/>
          <p:nvPr/>
        </p:nvSpPr>
        <p:spPr>
          <a:xfrm>
            <a:off x="7517308" y="28004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1" name="직사각형 1000">
            <a:extLst>
              <a:ext uri="{FF2B5EF4-FFF2-40B4-BE49-F238E27FC236}">
                <a16:creationId xmlns:a16="http://schemas.microsoft.com/office/drawing/2014/main" id="{0ED5E467-19C7-43DE-B5DC-81FEADF61A44}"/>
              </a:ext>
            </a:extLst>
          </p:cNvPr>
          <p:cNvSpPr/>
          <p:nvPr/>
        </p:nvSpPr>
        <p:spPr>
          <a:xfrm>
            <a:off x="3272438" y="1710188"/>
            <a:ext cx="2921314" cy="692963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2" name="직사각형 1001">
            <a:extLst>
              <a:ext uri="{FF2B5EF4-FFF2-40B4-BE49-F238E27FC236}">
                <a16:creationId xmlns:a16="http://schemas.microsoft.com/office/drawing/2014/main" id="{EBD55F07-22EE-443B-88FB-2A1776C20D72}"/>
              </a:ext>
            </a:extLst>
          </p:cNvPr>
          <p:cNvSpPr/>
          <p:nvPr/>
        </p:nvSpPr>
        <p:spPr>
          <a:xfrm>
            <a:off x="3272438" y="2563842"/>
            <a:ext cx="2921314" cy="75709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5" name="직선 화살표 연결선 1004">
            <a:extLst>
              <a:ext uri="{FF2B5EF4-FFF2-40B4-BE49-F238E27FC236}">
                <a16:creationId xmlns:a16="http://schemas.microsoft.com/office/drawing/2014/main" id="{F8825BC3-DE22-4D91-BDBC-E076DAADC58D}"/>
              </a:ext>
            </a:extLst>
          </p:cNvPr>
          <p:cNvCxnSpPr>
            <a:cxnSpLocks/>
            <a:stCxn id="961" idx="3"/>
            <a:endCxn id="972" idx="1"/>
          </p:cNvCxnSpPr>
          <p:nvPr/>
        </p:nvCxnSpPr>
        <p:spPr>
          <a:xfrm flipV="1">
            <a:off x="4202896" y="959470"/>
            <a:ext cx="3318492" cy="30892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직선 화살표 연결선 1007">
            <a:extLst>
              <a:ext uri="{FF2B5EF4-FFF2-40B4-BE49-F238E27FC236}">
                <a16:creationId xmlns:a16="http://schemas.microsoft.com/office/drawing/2014/main" id="{5B504587-BDBD-4C16-811B-0320569FD231}"/>
              </a:ext>
            </a:extLst>
          </p:cNvPr>
          <p:cNvCxnSpPr>
            <a:cxnSpLocks/>
            <a:stCxn id="962" idx="3"/>
            <a:endCxn id="996" idx="1"/>
          </p:cNvCxnSpPr>
          <p:nvPr/>
        </p:nvCxnSpPr>
        <p:spPr>
          <a:xfrm flipV="1">
            <a:off x="4202896" y="2719977"/>
            <a:ext cx="3314412" cy="1549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8F29B471-6227-4F4F-BF19-2EE4374A5381}"/>
              </a:ext>
            </a:extLst>
          </p:cNvPr>
          <p:cNvGrpSpPr/>
          <p:nvPr/>
        </p:nvGrpSpPr>
        <p:grpSpPr>
          <a:xfrm>
            <a:off x="7506872" y="3099137"/>
            <a:ext cx="992750" cy="1125854"/>
            <a:chOff x="7506872" y="3099137"/>
            <a:chExt cx="992750" cy="1125854"/>
          </a:xfrm>
        </p:grpSpPr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362F00AA-A0A0-4172-8D7C-8C9B5DF7E274}"/>
                </a:ext>
              </a:extLst>
            </p:cNvPr>
            <p:cNvSpPr/>
            <p:nvPr/>
          </p:nvSpPr>
          <p:spPr>
            <a:xfrm>
              <a:off x="7509197" y="3099137"/>
              <a:ext cx="990425" cy="160851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Pooling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A9FEF36E-3BA4-4AE0-A5F0-72AB1EDFB6B6}"/>
                </a:ext>
              </a:extLst>
            </p:cNvPr>
            <p:cNvSpPr/>
            <p:nvPr/>
          </p:nvSpPr>
          <p:spPr>
            <a:xfrm>
              <a:off x="7506872" y="3259887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self.pool_h=2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80F8FF19-C7ED-454B-948D-89E46F3C4670}"/>
                </a:ext>
              </a:extLst>
            </p:cNvPr>
            <p:cNvSpPr/>
            <p:nvPr/>
          </p:nvSpPr>
          <p:spPr>
            <a:xfrm>
              <a:off x="7506872" y="342073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self.pool_w=2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42973688-EB7C-4DDB-8E49-FF72C45C56CC}"/>
                </a:ext>
              </a:extLst>
            </p:cNvPr>
            <p:cNvSpPr/>
            <p:nvPr/>
          </p:nvSpPr>
          <p:spPr>
            <a:xfrm>
              <a:off x="7506872" y="358158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self.stride=2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0E651F34-F39B-4172-9CCD-04D30E09953D}"/>
                </a:ext>
              </a:extLst>
            </p:cNvPr>
            <p:cNvSpPr/>
            <p:nvPr/>
          </p:nvSpPr>
          <p:spPr>
            <a:xfrm>
              <a:off x="7506872" y="374243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self.pad=0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78FC9E42-5F4B-4B73-A435-4275A023CF0E}"/>
                </a:ext>
              </a:extLst>
            </p:cNvPr>
            <p:cNvSpPr/>
            <p:nvPr/>
          </p:nvSpPr>
          <p:spPr>
            <a:xfrm>
              <a:off x="7506872" y="390328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7341593A-9A32-441E-A707-4FE51F6897C6}"/>
                </a:ext>
              </a:extLst>
            </p:cNvPr>
            <p:cNvSpPr/>
            <p:nvPr/>
          </p:nvSpPr>
          <p:spPr>
            <a:xfrm>
              <a:off x="7506872" y="4064140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self.arg_max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20" name="직선 화살표 연결선 1019">
            <a:extLst>
              <a:ext uri="{FF2B5EF4-FFF2-40B4-BE49-F238E27FC236}">
                <a16:creationId xmlns:a16="http://schemas.microsoft.com/office/drawing/2014/main" id="{A97D53A6-88C7-4656-AE6C-83441BDFBFEC}"/>
              </a:ext>
            </a:extLst>
          </p:cNvPr>
          <p:cNvCxnSpPr>
            <a:cxnSpLocks/>
            <a:stCxn id="963" idx="3"/>
            <a:endCxn id="1012" idx="1"/>
          </p:cNvCxnSpPr>
          <p:nvPr/>
        </p:nvCxnSpPr>
        <p:spPr>
          <a:xfrm flipV="1">
            <a:off x="4202896" y="3179563"/>
            <a:ext cx="3306301" cy="1311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91A45B25-D6C2-426D-9FCA-D1DA28D0129C}"/>
              </a:ext>
            </a:extLst>
          </p:cNvPr>
          <p:cNvSpPr/>
          <p:nvPr/>
        </p:nvSpPr>
        <p:spPr>
          <a:xfrm>
            <a:off x="7502371" y="432289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5C7F7106-1750-43E5-B416-740E897AA930}"/>
              </a:ext>
            </a:extLst>
          </p:cNvPr>
          <p:cNvSpPr/>
          <p:nvPr/>
        </p:nvSpPr>
        <p:spPr>
          <a:xfrm>
            <a:off x="7502371" y="4483644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34D55E0D-0210-401A-88A0-9C3C99832233}"/>
              </a:ext>
            </a:extLst>
          </p:cNvPr>
          <p:cNvSpPr/>
          <p:nvPr/>
        </p:nvSpPr>
        <p:spPr>
          <a:xfrm>
            <a:off x="7502371" y="46444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6E4B867C-06AC-41BE-858E-A11B747326BE}"/>
              </a:ext>
            </a:extLst>
          </p:cNvPr>
          <p:cNvSpPr/>
          <p:nvPr/>
        </p:nvSpPr>
        <p:spPr>
          <a:xfrm>
            <a:off x="7502371" y="480534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EDA11C0E-F00A-4003-A775-81ED0C9B249F}"/>
              </a:ext>
            </a:extLst>
          </p:cNvPr>
          <p:cNvSpPr/>
          <p:nvPr/>
        </p:nvSpPr>
        <p:spPr>
          <a:xfrm>
            <a:off x="7502371" y="49661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31360B8C-CA76-4B79-8851-3934F878F1CC}"/>
              </a:ext>
            </a:extLst>
          </p:cNvPr>
          <p:cNvSpPr/>
          <p:nvPr/>
        </p:nvSpPr>
        <p:spPr>
          <a:xfrm>
            <a:off x="7502371" y="51270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5D48A088-29C3-4275-8D66-ECF1AABDC0FC}"/>
              </a:ext>
            </a:extLst>
          </p:cNvPr>
          <p:cNvSpPr/>
          <p:nvPr/>
        </p:nvSpPr>
        <p:spPr>
          <a:xfrm>
            <a:off x="7502371" y="53823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C2627EC5-5931-4DFC-8ACB-A380AEB003E8}"/>
              </a:ext>
            </a:extLst>
          </p:cNvPr>
          <p:cNvSpPr/>
          <p:nvPr/>
        </p:nvSpPr>
        <p:spPr>
          <a:xfrm>
            <a:off x="7502371" y="55432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2" name="직선 화살표 연결선 1041">
            <a:extLst>
              <a:ext uri="{FF2B5EF4-FFF2-40B4-BE49-F238E27FC236}">
                <a16:creationId xmlns:a16="http://schemas.microsoft.com/office/drawing/2014/main" id="{D2832D2E-C42F-4E90-8B95-3A588EB9172B}"/>
              </a:ext>
            </a:extLst>
          </p:cNvPr>
          <p:cNvCxnSpPr>
            <a:cxnSpLocks/>
            <a:stCxn id="964" idx="3"/>
            <a:endCxn id="1032" idx="1"/>
          </p:cNvCxnSpPr>
          <p:nvPr/>
        </p:nvCxnSpPr>
        <p:spPr>
          <a:xfrm flipV="1">
            <a:off x="4202896" y="4403320"/>
            <a:ext cx="3299475" cy="308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직선 화살표 연결선 1044">
            <a:extLst>
              <a:ext uri="{FF2B5EF4-FFF2-40B4-BE49-F238E27FC236}">
                <a16:creationId xmlns:a16="http://schemas.microsoft.com/office/drawing/2014/main" id="{B467112D-70FF-4E57-A469-B79A720CE90C}"/>
              </a:ext>
            </a:extLst>
          </p:cNvPr>
          <p:cNvCxnSpPr>
            <a:cxnSpLocks/>
            <a:stCxn id="965" idx="3"/>
            <a:endCxn id="1040" idx="1"/>
          </p:cNvCxnSpPr>
          <p:nvPr/>
        </p:nvCxnSpPr>
        <p:spPr>
          <a:xfrm>
            <a:off x="4202895" y="4932663"/>
            <a:ext cx="3299476" cy="530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FA60F265-B93A-4BBA-BEBC-71D09AB1762A}"/>
              </a:ext>
            </a:extLst>
          </p:cNvPr>
          <p:cNvSpPr/>
          <p:nvPr/>
        </p:nvSpPr>
        <p:spPr>
          <a:xfrm>
            <a:off x="7502371" y="5818105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0B892562-9F3A-48AD-B8EE-0FB09AF315CC}"/>
              </a:ext>
            </a:extLst>
          </p:cNvPr>
          <p:cNvSpPr/>
          <p:nvPr/>
        </p:nvSpPr>
        <p:spPr>
          <a:xfrm>
            <a:off x="7502371" y="597885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3EB9B0C2-0D64-4E4C-B684-205BC5AF4E33}"/>
              </a:ext>
            </a:extLst>
          </p:cNvPr>
          <p:cNvSpPr/>
          <p:nvPr/>
        </p:nvSpPr>
        <p:spPr>
          <a:xfrm>
            <a:off x="7502371" y="613970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CAC80FC0-18FE-4D21-A66E-70511E513E6D}"/>
              </a:ext>
            </a:extLst>
          </p:cNvPr>
          <p:cNvSpPr/>
          <p:nvPr/>
        </p:nvSpPr>
        <p:spPr>
          <a:xfrm>
            <a:off x="7502371" y="630055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30A16A0D-EE52-4496-A638-A0BFE187EFB1}"/>
              </a:ext>
            </a:extLst>
          </p:cNvPr>
          <p:cNvSpPr/>
          <p:nvPr/>
        </p:nvSpPr>
        <p:spPr>
          <a:xfrm>
            <a:off x="7502371" y="646140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3" name="직사각형 1052">
            <a:extLst>
              <a:ext uri="{FF2B5EF4-FFF2-40B4-BE49-F238E27FC236}">
                <a16:creationId xmlns:a16="http://schemas.microsoft.com/office/drawing/2014/main" id="{BDDD96A9-C9C6-4A08-B696-5993D8E2E03D}"/>
              </a:ext>
            </a:extLst>
          </p:cNvPr>
          <p:cNvSpPr/>
          <p:nvPr/>
        </p:nvSpPr>
        <p:spPr>
          <a:xfrm>
            <a:off x="7502371" y="662225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54" name="직선 화살표 연결선 1053">
            <a:extLst>
              <a:ext uri="{FF2B5EF4-FFF2-40B4-BE49-F238E27FC236}">
                <a16:creationId xmlns:a16="http://schemas.microsoft.com/office/drawing/2014/main" id="{A2C39341-2D3E-4414-A6FE-274F19852B00}"/>
              </a:ext>
            </a:extLst>
          </p:cNvPr>
          <p:cNvCxnSpPr>
            <a:cxnSpLocks/>
            <a:stCxn id="966" idx="3"/>
            <a:endCxn id="1048" idx="1"/>
          </p:cNvCxnSpPr>
          <p:nvPr/>
        </p:nvCxnSpPr>
        <p:spPr>
          <a:xfrm>
            <a:off x="4202894" y="5154978"/>
            <a:ext cx="3299477" cy="743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8" name="직사각형 1057">
            <a:extLst>
              <a:ext uri="{FF2B5EF4-FFF2-40B4-BE49-F238E27FC236}">
                <a16:creationId xmlns:a16="http://schemas.microsoft.com/office/drawing/2014/main" id="{1D6B493F-E0CC-4BEE-B9B6-0A11AF4374EE}"/>
              </a:ext>
            </a:extLst>
          </p:cNvPr>
          <p:cNvSpPr/>
          <p:nvPr/>
        </p:nvSpPr>
        <p:spPr>
          <a:xfrm>
            <a:off x="3212469" y="5537675"/>
            <a:ext cx="1017039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9" name="직사각형 1058">
            <a:extLst>
              <a:ext uri="{FF2B5EF4-FFF2-40B4-BE49-F238E27FC236}">
                <a16:creationId xmlns:a16="http://schemas.microsoft.com/office/drawing/2014/main" id="{BE2791AE-8E59-4739-9FDA-96C92C12FDD3}"/>
              </a:ext>
            </a:extLst>
          </p:cNvPr>
          <p:cNvSpPr/>
          <p:nvPr/>
        </p:nvSpPr>
        <p:spPr>
          <a:xfrm>
            <a:off x="3212469" y="5698425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90B32941-AA89-408B-B4E1-8178B4D8B959}"/>
              </a:ext>
            </a:extLst>
          </p:cNvPr>
          <p:cNvSpPr/>
          <p:nvPr/>
        </p:nvSpPr>
        <p:spPr>
          <a:xfrm>
            <a:off x="3212469" y="585927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D50976A3-92F3-4422-8F68-4FCCD770AFB4}"/>
              </a:ext>
            </a:extLst>
          </p:cNvPr>
          <p:cNvSpPr/>
          <p:nvPr/>
        </p:nvSpPr>
        <p:spPr>
          <a:xfrm>
            <a:off x="3212469" y="602012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5" name="직선 화살표 연결선 1064">
            <a:extLst>
              <a:ext uri="{FF2B5EF4-FFF2-40B4-BE49-F238E27FC236}">
                <a16:creationId xmlns:a16="http://schemas.microsoft.com/office/drawing/2014/main" id="{6BE46120-EF6D-44DC-A0E9-DD87EC116029}"/>
              </a:ext>
            </a:extLst>
          </p:cNvPr>
          <p:cNvCxnSpPr>
            <a:cxnSpLocks/>
            <a:stCxn id="27" idx="3"/>
            <a:endCxn id="1058" idx="1"/>
          </p:cNvCxnSpPr>
          <p:nvPr/>
        </p:nvCxnSpPr>
        <p:spPr>
          <a:xfrm>
            <a:off x="1578025" y="2610092"/>
            <a:ext cx="1634444" cy="3008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TextBox 1068">
            <a:extLst>
              <a:ext uri="{FF2B5EF4-FFF2-40B4-BE49-F238E27FC236}">
                <a16:creationId xmlns:a16="http://schemas.microsoft.com/office/drawing/2014/main" id="{FE132EE8-5084-4181-B838-0AB25F9C2563}"/>
              </a:ext>
            </a:extLst>
          </p:cNvPr>
          <p:cNvSpPr txBox="1"/>
          <p:nvPr/>
        </p:nvSpPr>
        <p:spPr>
          <a:xfrm>
            <a:off x="135994" y="707374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forward()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AC82CF0-8365-4864-90FE-9DFAFE02BFE9}"/>
              </a:ext>
            </a:extLst>
          </p:cNvPr>
          <p:cNvSpPr txBox="1"/>
          <p:nvPr/>
        </p:nvSpPr>
        <p:spPr>
          <a:xfrm>
            <a:off x="318164" y="116903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network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DC8E55D7-E47B-412D-82D9-2C73CCFF1E25}"/>
              </a:ext>
            </a:extLst>
          </p:cNvPr>
          <p:cNvSpPr/>
          <p:nvPr/>
        </p:nvSpPr>
        <p:spPr>
          <a:xfrm>
            <a:off x="8846657" y="994367"/>
            <a:ext cx="1514569" cy="441767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09759BB5-C247-4302-A390-189771BD98F6}"/>
              </a:ext>
            </a:extLst>
          </p:cNvPr>
          <p:cNvSpPr txBox="1"/>
          <p:nvPr/>
        </p:nvSpPr>
        <p:spPr>
          <a:xfrm>
            <a:off x="9101723" y="774079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(100,1,28,28)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2B87EF83-C7B2-463B-866F-17145A843C39}"/>
              </a:ext>
            </a:extLst>
          </p:cNvPr>
          <p:cNvCxnSpPr>
            <a:cxnSpLocks/>
            <a:stCxn id="978" idx="3"/>
            <a:endCxn id="360" idx="1"/>
          </p:cNvCxnSpPr>
          <p:nvPr/>
        </p:nvCxnSpPr>
        <p:spPr>
          <a:xfrm flipV="1">
            <a:off x="8511813" y="1215251"/>
            <a:ext cx="334844" cy="548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328B78F1-ECD0-422F-AE9E-9CA14DA888EA}"/>
              </a:ext>
            </a:extLst>
          </p:cNvPr>
          <p:cNvSpPr/>
          <p:nvPr/>
        </p:nvSpPr>
        <p:spPr>
          <a:xfrm>
            <a:off x="8862963" y="1523225"/>
            <a:ext cx="314949" cy="67095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8" name="직선 화살표 연결선 367">
            <a:extLst>
              <a:ext uri="{FF2B5EF4-FFF2-40B4-BE49-F238E27FC236}">
                <a16:creationId xmlns:a16="http://schemas.microsoft.com/office/drawing/2014/main" id="{1AD8EFCF-821E-4B8B-BEE5-E4C52F532941}"/>
              </a:ext>
            </a:extLst>
          </p:cNvPr>
          <p:cNvCxnSpPr>
            <a:cxnSpLocks/>
            <a:stCxn id="979" idx="3"/>
            <a:endCxn id="367" idx="1"/>
          </p:cNvCxnSpPr>
          <p:nvPr/>
        </p:nvCxnSpPr>
        <p:spPr>
          <a:xfrm flipV="1">
            <a:off x="8511813" y="1858703"/>
            <a:ext cx="351150" cy="65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TextBox 370">
            <a:extLst>
              <a:ext uri="{FF2B5EF4-FFF2-40B4-BE49-F238E27FC236}">
                <a16:creationId xmlns:a16="http://schemas.microsoft.com/office/drawing/2014/main" id="{EA8AC1B1-8ADE-484D-9301-E973DCA6169C}"/>
              </a:ext>
            </a:extLst>
          </p:cNvPr>
          <p:cNvSpPr txBox="1"/>
          <p:nvPr/>
        </p:nvSpPr>
        <p:spPr>
          <a:xfrm>
            <a:off x="8352146" y="2143144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(100*24*24,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25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420E8F9C-2E6C-4E09-9527-78632E156C7F}"/>
              </a:ext>
            </a:extLst>
          </p:cNvPr>
          <p:cNvSpPr/>
          <p:nvPr/>
        </p:nvSpPr>
        <p:spPr>
          <a:xfrm rot="5400000">
            <a:off x="9420892" y="1696728"/>
            <a:ext cx="314949" cy="38133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80836CA1-A721-4A3F-970C-8E5B6DD1C0B4}"/>
              </a:ext>
            </a:extLst>
          </p:cNvPr>
          <p:cNvSpPr txBox="1"/>
          <p:nvPr/>
        </p:nvSpPr>
        <p:spPr>
          <a:xfrm>
            <a:off x="9153604" y="1745854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04B72E2B-6B6F-420A-A8E5-3306328BCB01}"/>
              </a:ext>
            </a:extLst>
          </p:cNvPr>
          <p:cNvSpPr txBox="1"/>
          <p:nvPr/>
        </p:nvSpPr>
        <p:spPr>
          <a:xfrm>
            <a:off x="9361517" y="2140539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25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51855AD8-BF34-4FB4-8C9D-D30BE9F4FC20}"/>
              </a:ext>
            </a:extLst>
          </p:cNvPr>
          <p:cNvSpPr txBox="1"/>
          <p:nvPr/>
        </p:nvSpPr>
        <p:spPr>
          <a:xfrm>
            <a:off x="9714159" y="1745854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7913AD2-4B1B-4717-BCE6-959961B21DD9}"/>
              </a:ext>
            </a:extLst>
          </p:cNvPr>
          <p:cNvSpPr/>
          <p:nvPr/>
        </p:nvSpPr>
        <p:spPr>
          <a:xfrm>
            <a:off x="9979893" y="1523225"/>
            <a:ext cx="381333" cy="67095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26132891-5726-41FD-8666-643E00029AF5}"/>
              </a:ext>
            </a:extLst>
          </p:cNvPr>
          <p:cNvSpPr txBox="1"/>
          <p:nvPr/>
        </p:nvSpPr>
        <p:spPr>
          <a:xfrm>
            <a:off x="9942370" y="2140539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(100*24*24,30)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057F7D14-C9AE-46AE-97EA-1CB6A1E86BFC}"/>
              </a:ext>
            </a:extLst>
          </p:cNvPr>
          <p:cNvSpPr txBox="1"/>
          <p:nvPr/>
        </p:nvSpPr>
        <p:spPr>
          <a:xfrm>
            <a:off x="8700099" y="2502021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(100,30,24,24)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F683D2BD-5F65-42A7-B44F-8534F6C37D3D}"/>
              </a:ext>
            </a:extLst>
          </p:cNvPr>
          <p:cNvSpPr/>
          <p:nvPr/>
        </p:nvSpPr>
        <p:spPr>
          <a:xfrm>
            <a:off x="8772271" y="2769311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B955D0CF-CC07-4D11-A320-AAF8A4FD690B}"/>
              </a:ext>
            </a:extLst>
          </p:cNvPr>
          <p:cNvSpPr/>
          <p:nvPr/>
        </p:nvSpPr>
        <p:spPr>
          <a:xfrm>
            <a:off x="9053779" y="2767260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F9929546-DF66-4C08-A25A-373ED50CD672}"/>
              </a:ext>
            </a:extLst>
          </p:cNvPr>
          <p:cNvSpPr/>
          <p:nvPr/>
        </p:nvSpPr>
        <p:spPr>
          <a:xfrm>
            <a:off x="9335287" y="2765209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94E17C9B-5ABE-4C1D-988E-D1374847AA2A}"/>
              </a:ext>
            </a:extLst>
          </p:cNvPr>
          <p:cNvSpPr/>
          <p:nvPr/>
        </p:nvSpPr>
        <p:spPr>
          <a:xfrm>
            <a:off x="9616795" y="2763158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324C02F6-E21E-4E95-BD05-200F69D5E277}"/>
              </a:ext>
            </a:extLst>
          </p:cNvPr>
          <p:cNvSpPr/>
          <p:nvPr/>
        </p:nvSpPr>
        <p:spPr>
          <a:xfrm>
            <a:off x="9898303" y="2761107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9F67DC6F-15EE-41C1-9224-689ED2FF3EB3}"/>
              </a:ext>
            </a:extLst>
          </p:cNvPr>
          <p:cNvSpPr/>
          <p:nvPr/>
        </p:nvSpPr>
        <p:spPr>
          <a:xfrm>
            <a:off x="10179811" y="2759056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469C678F-7BAD-42B1-956E-721F17DBCFF0}"/>
              </a:ext>
            </a:extLst>
          </p:cNvPr>
          <p:cNvSpPr txBox="1"/>
          <p:nvPr/>
        </p:nvSpPr>
        <p:spPr>
          <a:xfrm>
            <a:off x="8700099" y="3222404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(100,30,24,24)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FC8BB5D-A63C-428F-AA38-46B98287D011}"/>
              </a:ext>
            </a:extLst>
          </p:cNvPr>
          <p:cNvGrpSpPr/>
          <p:nvPr/>
        </p:nvGrpSpPr>
        <p:grpSpPr>
          <a:xfrm>
            <a:off x="8772271" y="3479439"/>
            <a:ext cx="1655806" cy="251335"/>
            <a:chOff x="8772271" y="3479439"/>
            <a:chExt cx="1655806" cy="251335"/>
          </a:xfrm>
        </p:grpSpPr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6B6FF5BE-619A-46CF-9F3F-EE4B042C6C7F}"/>
                </a:ext>
              </a:extLst>
            </p:cNvPr>
            <p:cNvSpPr/>
            <p:nvPr/>
          </p:nvSpPr>
          <p:spPr>
            <a:xfrm>
              <a:off x="8772271" y="3489694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1FCE15DA-E40A-419D-B087-4CC2FDD46CBB}"/>
                </a:ext>
              </a:extLst>
            </p:cNvPr>
            <p:cNvSpPr/>
            <p:nvPr/>
          </p:nvSpPr>
          <p:spPr>
            <a:xfrm>
              <a:off x="9053779" y="3487643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D5E847BE-3AD1-4CC6-84B2-D2AB8AB3A70C}"/>
                </a:ext>
              </a:extLst>
            </p:cNvPr>
            <p:cNvSpPr/>
            <p:nvPr/>
          </p:nvSpPr>
          <p:spPr>
            <a:xfrm>
              <a:off x="9335287" y="3485592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F8C4C5EF-D488-4038-9DE0-AAEA58455273}"/>
                </a:ext>
              </a:extLst>
            </p:cNvPr>
            <p:cNvSpPr/>
            <p:nvPr/>
          </p:nvSpPr>
          <p:spPr>
            <a:xfrm>
              <a:off x="9616795" y="3483541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85EA465B-7207-4771-91DF-8DEDFCD47592}"/>
                </a:ext>
              </a:extLst>
            </p:cNvPr>
            <p:cNvSpPr/>
            <p:nvPr/>
          </p:nvSpPr>
          <p:spPr>
            <a:xfrm>
              <a:off x="9898303" y="3481490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F5A2525C-E1C8-4DFC-8300-731B4F09CB25}"/>
                </a:ext>
              </a:extLst>
            </p:cNvPr>
            <p:cNvSpPr/>
            <p:nvPr/>
          </p:nvSpPr>
          <p:spPr>
            <a:xfrm>
              <a:off x="10179811" y="3479439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5" name="직선 화살표 연결선 394">
            <a:extLst>
              <a:ext uri="{FF2B5EF4-FFF2-40B4-BE49-F238E27FC236}">
                <a16:creationId xmlns:a16="http://schemas.microsoft.com/office/drawing/2014/main" id="{840C1113-8152-4CF2-8547-B98E27102300}"/>
              </a:ext>
            </a:extLst>
          </p:cNvPr>
          <p:cNvCxnSpPr>
            <a:cxnSpLocks/>
            <a:stCxn id="1018" idx="3"/>
            <a:endCxn id="389" idx="1"/>
          </p:cNvCxnSpPr>
          <p:nvPr/>
        </p:nvCxnSpPr>
        <p:spPr>
          <a:xfrm flipV="1">
            <a:off x="8497297" y="3610234"/>
            <a:ext cx="274974" cy="3734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E9E9373-AEA3-40EE-AA41-B0A5F5DBEA44}"/>
              </a:ext>
            </a:extLst>
          </p:cNvPr>
          <p:cNvGrpSpPr/>
          <p:nvPr/>
        </p:nvGrpSpPr>
        <p:grpSpPr>
          <a:xfrm>
            <a:off x="8846657" y="4028016"/>
            <a:ext cx="811282" cy="118120"/>
            <a:chOff x="8772271" y="3886692"/>
            <a:chExt cx="811282" cy="118120"/>
          </a:xfrm>
        </p:grpSpPr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1FA668D4-1C61-4374-8A77-A6D289C78E45}"/>
                </a:ext>
              </a:extLst>
            </p:cNvPr>
            <p:cNvSpPr/>
            <p:nvPr/>
          </p:nvSpPr>
          <p:spPr>
            <a:xfrm>
              <a:off x="8772271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B54F5766-1E1C-47EF-8F7E-993A0A4085C0}"/>
                </a:ext>
              </a:extLst>
            </p:cNvPr>
            <p:cNvSpPr/>
            <p:nvPr/>
          </p:nvSpPr>
          <p:spPr>
            <a:xfrm>
              <a:off x="8910199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3" name="직사각형 402">
              <a:extLst>
                <a:ext uri="{FF2B5EF4-FFF2-40B4-BE49-F238E27FC236}">
                  <a16:creationId xmlns:a16="http://schemas.microsoft.com/office/drawing/2014/main" id="{0C424D3C-F112-450C-96AC-2D9395CBE537}"/>
                </a:ext>
              </a:extLst>
            </p:cNvPr>
            <p:cNvSpPr/>
            <p:nvPr/>
          </p:nvSpPr>
          <p:spPr>
            <a:xfrm>
              <a:off x="9048127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869F966B-C12F-4F1A-9454-C59916686EED}"/>
                </a:ext>
              </a:extLst>
            </p:cNvPr>
            <p:cNvSpPr/>
            <p:nvPr/>
          </p:nvSpPr>
          <p:spPr>
            <a:xfrm>
              <a:off x="9186055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C5688921-6B51-46E7-AEA8-4B3047F0374C}"/>
                </a:ext>
              </a:extLst>
            </p:cNvPr>
            <p:cNvSpPr/>
            <p:nvPr/>
          </p:nvSpPr>
          <p:spPr>
            <a:xfrm>
              <a:off x="9323983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6" name="직사각형 405">
              <a:extLst>
                <a:ext uri="{FF2B5EF4-FFF2-40B4-BE49-F238E27FC236}">
                  <a16:creationId xmlns:a16="http://schemas.microsoft.com/office/drawing/2014/main" id="{FD6BC765-8F05-4A3F-A8E2-7412F9EF7B83}"/>
                </a:ext>
              </a:extLst>
            </p:cNvPr>
            <p:cNvSpPr/>
            <p:nvPr/>
          </p:nvSpPr>
          <p:spPr>
            <a:xfrm>
              <a:off x="9461912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08" name="직선 화살표 연결선 407">
            <a:extLst>
              <a:ext uri="{FF2B5EF4-FFF2-40B4-BE49-F238E27FC236}">
                <a16:creationId xmlns:a16="http://schemas.microsoft.com/office/drawing/2014/main" id="{D42A9FBA-6C8B-4E9D-9E83-9CD8A1441EC9}"/>
              </a:ext>
            </a:extLst>
          </p:cNvPr>
          <p:cNvCxnSpPr>
            <a:cxnSpLocks/>
            <a:stCxn id="1035" idx="3"/>
            <a:endCxn id="415" idx="1"/>
          </p:cNvCxnSpPr>
          <p:nvPr/>
        </p:nvCxnSpPr>
        <p:spPr>
          <a:xfrm flipV="1">
            <a:off x="8492796" y="4862861"/>
            <a:ext cx="296579" cy="22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Box 410">
            <a:extLst>
              <a:ext uri="{FF2B5EF4-FFF2-40B4-BE49-F238E27FC236}">
                <a16:creationId xmlns:a16="http://schemas.microsoft.com/office/drawing/2014/main" id="{65417641-8849-49DC-A3AB-BE5919A23F45}"/>
              </a:ext>
            </a:extLst>
          </p:cNvPr>
          <p:cNvSpPr txBox="1"/>
          <p:nvPr/>
        </p:nvSpPr>
        <p:spPr>
          <a:xfrm>
            <a:off x="8688782" y="3752735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(100,30,12,12)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TextBox 412">
            <a:extLst>
              <a:ext uri="{FF2B5EF4-FFF2-40B4-BE49-F238E27FC236}">
                <a16:creationId xmlns:a16="http://schemas.microsoft.com/office/drawing/2014/main" id="{FAAECEE1-DFD4-4696-8CF4-EA3883B93FCC}"/>
              </a:ext>
            </a:extLst>
          </p:cNvPr>
          <p:cNvSpPr txBox="1"/>
          <p:nvPr/>
        </p:nvSpPr>
        <p:spPr>
          <a:xfrm>
            <a:off x="8670660" y="4390579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(100,30*12*12)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0239727E-F8F9-4D67-9B86-6DCAD72D60F0}"/>
              </a:ext>
            </a:extLst>
          </p:cNvPr>
          <p:cNvSpPr/>
          <p:nvPr/>
        </p:nvSpPr>
        <p:spPr>
          <a:xfrm>
            <a:off x="8789375" y="4641977"/>
            <a:ext cx="2283739" cy="441767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7" name="직선 화살표 연결선 416">
            <a:extLst>
              <a:ext uri="{FF2B5EF4-FFF2-40B4-BE49-F238E27FC236}">
                <a16:creationId xmlns:a16="http://schemas.microsoft.com/office/drawing/2014/main" id="{3234F629-AFE6-4464-8A7C-6D87FED9B63A}"/>
              </a:ext>
            </a:extLst>
          </p:cNvPr>
          <p:cNvCxnSpPr>
            <a:cxnSpLocks/>
            <a:stCxn id="1051" idx="3"/>
            <a:endCxn id="419" idx="1"/>
          </p:cNvCxnSpPr>
          <p:nvPr/>
        </p:nvCxnSpPr>
        <p:spPr>
          <a:xfrm flipV="1">
            <a:off x="8492796" y="6245493"/>
            <a:ext cx="282434" cy="1354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8" name="TextBox 417">
            <a:extLst>
              <a:ext uri="{FF2B5EF4-FFF2-40B4-BE49-F238E27FC236}">
                <a16:creationId xmlns:a16="http://schemas.microsoft.com/office/drawing/2014/main" id="{B4BF3A79-A940-4594-B626-7416D75F25B9}"/>
              </a:ext>
            </a:extLst>
          </p:cNvPr>
          <p:cNvSpPr txBox="1"/>
          <p:nvPr/>
        </p:nvSpPr>
        <p:spPr>
          <a:xfrm>
            <a:off x="8656514" y="572689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D8F49D04-B9C4-46AC-AC69-1FCD118BC648}"/>
              </a:ext>
            </a:extLst>
          </p:cNvPr>
          <p:cNvSpPr/>
          <p:nvPr/>
        </p:nvSpPr>
        <p:spPr>
          <a:xfrm>
            <a:off x="8775230" y="5978297"/>
            <a:ext cx="547708" cy="53439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3" name="직선 화살표 연결선 422">
            <a:extLst>
              <a:ext uri="{FF2B5EF4-FFF2-40B4-BE49-F238E27FC236}">
                <a16:creationId xmlns:a16="http://schemas.microsoft.com/office/drawing/2014/main" id="{D3D747B9-FEB4-443E-809C-9F18742D2065}"/>
              </a:ext>
            </a:extLst>
          </p:cNvPr>
          <p:cNvCxnSpPr>
            <a:cxnSpLocks/>
            <a:stCxn id="1033" idx="1"/>
            <a:endCxn id="1001" idx="3"/>
          </p:cNvCxnSpPr>
          <p:nvPr/>
        </p:nvCxnSpPr>
        <p:spPr>
          <a:xfrm flipH="1" flipV="1">
            <a:off x="6193752" y="2056670"/>
            <a:ext cx="1308619" cy="250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직선 화살표 연결선 425">
            <a:extLst>
              <a:ext uri="{FF2B5EF4-FFF2-40B4-BE49-F238E27FC236}">
                <a16:creationId xmlns:a16="http://schemas.microsoft.com/office/drawing/2014/main" id="{7EDA70C1-12CB-4ACD-A92F-0919D7DE5DDB}"/>
              </a:ext>
            </a:extLst>
          </p:cNvPr>
          <p:cNvCxnSpPr>
            <a:cxnSpLocks/>
            <a:stCxn id="1034" idx="1"/>
            <a:endCxn id="1002" idx="3"/>
          </p:cNvCxnSpPr>
          <p:nvPr/>
        </p:nvCxnSpPr>
        <p:spPr>
          <a:xfrm flipH="1" flipV="1">
            <a:off x="6193752" y="2601697"/>
            <a:ext cx="1308619" cy="2123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직선 화살표 연결선 428">
            <a:extLst>
              <a:ext uri="{FF2B5EF4-FFF2-40B4-BE49-F238E27FC236}">
                <a16:creationId xmlns:a16="http://schemas.microsoft.com/office/drawing/2014/main" id="{9AC627AE-4FB9-4986-B641-F29EDFA36DE9}"/>
              </a:ext>
            </a:extLst>
          </p:cNvPr>
          <p:cNvCxnSpPr>
            <a:cxnSpLocks/>
            <a:stCxn id="1049" idx="1"/>
            <a:endCxn id="814" idx="3"/>
          </p:cNvCxnSpPr>
          <p:nvPr/>
        </p:nvCxnSpPr>
        <p:spPr>
          <a:xfrm flipH="1" flipV="1">
            <a:off x="3957249" y="2824290"/>
            <a:ext cx="3545122" cy="3234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직선 화살표 연결선 431">
            <a:extLst>
              <a:ext uri="{FF2B5EF4-FFF2-40B4-BE49-F238E27FC236}">
                <a16:creationId xmlns:a16="http://schemas.microsoft.com/office/drawing/2014/main" id="{04D68FB8-2DC0-40B5-AA57-9FB82C08B25E}"/>
              </a:ext>
            </a:extLst>
          </p:cNvPr>
          <p:cNvCxnSpPr>
            <a:cxnSpLocks/>
            <a:stCxn id="1050" idx="1"/>
            <a:endCxn id="950" idx="3"/>
          </p:cNvCxnSpPr>
          <p:nvPr/>
        </p:nvCxnSpPr>
        <p:spPr>
          <a:xfrm flipH="1" flipV="1">
            <a:off x="3953388" y="3759043"/>
            <a:ext cx="3548983" cy="2461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TextBox 437">
            <a:extLst>
              <a:ext uri="{FF2B5EF4-FFF2-40B4-BE49-F238E27FC236}">
                <a16:creationId xmlns:a16="http://schemas.microsoft.com/office/drawing/2014/main" id="{0B947A55-5127-48D9-B5D8-9914EDF14D0D}"/>
              </a:ext>
            </a:extLst>
          </p:cNvPr>
          <p:cNvSpPr txBox="1"/>
          <p:nvPr/>
        </p:nvSpPr>
        <p:spPr>
          <a:xfrm>
            <a:off x="4593755" y="549455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916A2F9C-0553-4679-9D15-D277E8BAA888}"/>
              </a:ext>
            </a:extLst>
          </p:cNvPr>
          <p:cNvSpPr/>
          <p:nvPr/>
        </p:nvSpPr>
        <p:spPr>
          <a:xfrm>
            <a:off x="4712471" y="5745951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0" name="직선 화살표 연결선 439">
            <a:extLst>
              <a:ext uri="{FF2B5EF4-FFF2-40B4-BE49-F238E27FC236}">
                <a16:creationId xmlns:a16="http://schemas.microsoft.com/office/drawing/2014/main" id="{3A540FD3-C974-4806-9495-FA237DC697CA}"/>
              </a:ext>
            </a:extLst>
          </p:cNvPr>
          <p:cNvCxnSpPr>
            <a:cxnSpLocks/>
            <a:stCxn id="1060" idx="3"/>
            <a:endCxn id="439" idx="1"/>
          </p:cNvCxnSpPr>
          <p:nvPr/>
        </p:nvCxnSpPr>
        <p:spPr>
          <a:xfrm>
            <a:off x="4229508" y="5939702"/>
            <a:ext cx="482963" cy="292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4" name="TextBox 443">
            <a:extLst>
              <a:ext uri="{FF2B5EF4-FFF2-40B4-BE49-F238E27FC236}">
                <a16:creationId xmlns:a16="http://schemas.microsoft.com/office/drawing/2014/main" id="{4069F887-EF26-4D7F-976E-6C5F48D1BC06}"/>
              </a:ext>
            </a:extLst>
          </p:cNvPr>
          <p:cNvSpPr txBox="1"/>
          <p:nvPr/>
        </p:nvSpPr>
        <p:spPr>
          <a:xfrm>
            <a:off x="5295592" y="54927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8924F222-8093-466F-8443-A3512BC188BC}"/>
              </a:ext>
            </a:extLst>
          </p:cNvPr>
          <p:cNvSpPr/>
          <p:nvPr/>
        </p:nvSpPr>
        <p:spPr>
          <a:xfrm>
            <a:off x="5414308" y="5744111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6" name="직선 화살표 연결선 445">
            <a:extLst>
              <a:ext uri="{FF2B5EF4-FFF2-40B4-BE49-F238E27FC236}">
                <a16:creationId xmlns:a16="http://schemas.microsoft.com/office/drawing/2014/main" id="{08139121-C9A0-4F05-9995-1ED442420EBB}"/>
              </a:ext>
            </a:extLst>
          </p:cNvPr>
          <p:cNvCxnSpPr>
            <a:cxnSpLocks/>
            <a:stCxn id="1061" idx="3"/>
            <a:endCxn id="445" idx="1"/>
          </p:cNvCxnSpPr>
          <p:nvPr/>
        </p:nvCxnSpPr>
        <p:spPr>
          <a:xfrm>
            <a:off x="4229508" y="6100552"/>
            <a:ext cx="1184800" cy="130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화살표: 아래쪽 109">
            <a:extLst>
              <a:ext uri="{FF2B5EF4-FFF2-40B4-BE49-F238E27FC236}">
                <a16:creationId xmlns:a16="http://schemas.microsoft.com/office/drawing/2014/main" id="{6346CFAA-077E-49AF-8CF0-FD03D29B2777}"/>
              </a:ext>
            </a:extLst>
          </p:cNvPr>
          <p:cNvSpPr/>
          <p:nvPr/>
        </p:nvSpPr>
        <p:spPr>
          <a:xfrm>
            <a:off x="11393347" y="892040"/>
            <a:ext cx="236249" cy="5569367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96828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C6D020-F7CC-4199-BF5B-E20F7EAA23B2}"/>
              </a:ext>
            </a:extLst>
          </p:cNvPr>
          <p:cNvSpPr txBox="1"/>
          <p:nvPr/>
        </p:nvSpPr>
        <p:spPr>
          <a:xfrm>
            <a:off x="270369" y="13191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631B26-EC9B-4389-B7E4-2968B66B4254}"/>
              </a:ext>
            </a:extLst>
          </p:cNvPr>
          <p:cNvSpPr/>
          <p:nvPr/>
        </p:nvSpPr>
        <p:spPr>
          <a:xfrm>
            <a:off x="123473" y="1489276"/>
            <a:ext cx="1454552" cy="3202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94B3FE-1276-4468-964C-116D91517266}"/>
              </a:ext>
            </a:extLst>
          </p:cNvPr>
          <p:cNvSpPr/>
          <p:nvPr/>
        </p:nvSpPr>
        <p:spPr>
          <a:xfrm>
            <a:off x="123473" y="1809509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4309FD-8F11-442B-9BDC-44A869555CD8}"/>
              </a:ext>
            </a:extLst>
          </p:cNvPr>
          <p:cNvSpPr/>
          <p:nvPr/>
        </p:nvSpPr>
        <p:spPr>
          <a:xfrm>
            <a:off x="123473" y="2129742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F23482-112A-45DF-AD57-AF7221613019}"/>
              </a:ext>
            </a:extLst>
          </p:cNvPr>
          <p:cNvSpPr/>
          <p:nvPr/>
        </p:nvSpPr>
        <p:spPr>
          <a:xfrm>
            <a:off x="123473" y="2449975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self.last_layer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D77C20-6079-4A46-B421-487BF9D0D836}"/>
              </a:ext>
            </a:extLst>
          </p:cNvPr>
          <p:cNvGrpSpPr/>
          <p:nvPr/>
        </p:nvGrpSpPr>
        <p:grpSpPr>
          <a:xfrm>
            <a:off x="2060305" y="1261642"/>
            <a:ext cx="564440" cy="1327229"/>
            <a:chOff x="3318073" y="2044862"/>
            <a:chExt cx="817947" cy="192332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25C2508-CC88-43D8-AF85-B1EB62EF091C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99569CE-C8EA-40FF-894C-FBC442EA095A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C5B7C64-840E-46C0-BBE2-46871D1CA33F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00D3872-29B5-4179-8448-8E3B1B062BC1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63874AD-F6F8-4D2D-AC3E-70B81FCD6992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0B2ED08-AC97-458A-8DBC-9CC7B392DF36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8DF94D7-7B2F-4212-83CA-9966E00CB6AF}"/>
              </a:ext>
            </a:extLst>
          </p:cNvPr>
          <p:cNvCxnSpPr>
            <a:stCxn id="25" idx="3"/>
            <a:endCxn id="29" idx="1"/>
          </p:cNvCxnSpPr>
          <p:nvPr/>
        </p:nvCxnSpPr>
        <p:spPr>
          <a:xfrm flipV="1">
            <a:off x="1578025" y="1372134"/>
            <a:ext cx="482281" cy="597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C092834-25CA-4504-9E22-3AD03313F711}"/>
              </a:ext>
            </a:extLst>
          </p:cNvPr>
          <p:cNvGrpSpPr/>
          <p:nvPr/>
        </p:nvGrpSpPr>
        <p:grpSpPr>
          <a:xfrm>
            <a:off x="3526433" y="949120"/>
            <a:ext cx="366532" cy="73309"/>
            <a:chOff x="4784203" y="1732340"/>
            <a:chExt cx="559445" cy="11189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12F35A3-34DC-41FB-B7B6-E95B1C45EC3A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5220D59-678D-4408-9EF9-C71674035C6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6CE61A3-A473-4362-8E99-6A6D53FE429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F0E62F3-9873-4B1D-B8B8-514C40C008F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16786E2-5475-4173-AA8E-EBF295696E3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FCE6E10-8B97-4A8E-94C2-A32C7B567B95}"/>
              </a:ext>
            </a:extLst>
          </p:cNvPr>
          <p:cNvGrpSpPr/>
          <p:nvPr/>
        </p:nvGrpSpPr>
        <p:grpSpPr>
          <a:xfrm>
            <a:off x="3526432" y="1022426"/>
            <a:ext cx="366532" cy="73309"/>
            <a:chOff x="4784203" y="1732340"/>
            <a:chExt cx="559445" cy="11189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4CB1527-FE33-4316-98D8-EF9DE6F92928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9953C16-4E9C-453F-AE1C-C6BD183ABBB8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D7DC09E-1296-4002-9A0B-53D5DE0FA75A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08F39FC-A8C8-417A-AC79-933E10C0C11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1868A08-3CBD-435C-AE9C-0BF2906BA0C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52F6177-DD79-4A0C-8EC1-B7B4EC72313A}"/>
              </a:ext>
            </a:extLst>
          </p:cNvPr>
          <p:cNvGrpSpPr/>
          <p:nvPr/>
        </p:nvGrpSpPr>
        <p:grpSpPr>
          <a:xfrm>
            <a:off x="3526431" y="1095733"/>
            <a:ext cx="366532" cy="73309"/>
            <a:chOff x="4784203" y="1732340"/>
            <a:chExt cx="559445" cy="11189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4E324C6-A323-4F5B-951B-BCB8404FAD3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EC44A15-6996-462A-B3A0-4A072E26AB3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33391FC-0F86-47E7-9C07-232FBE4286E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F024F6E-48EC-4B0B-9FF2-5D3819E6E85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4DE34BC-35EB-411E-881D-C70C4CAED56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C521D46-4351-49B6-8E73-0E2EE7FC6C1A}"/>
              </a:ext>
            </a:extLst>
          </p:cNvPr>
          <p:cNvGrpSpPr/>
          <p:nvPr/>
        </p:nvGrpSpPr>
        <p:grpSpPr>
          <a:xfrm>
            <a:off x="3526431" y="1169039"/>
            <a:ext cx="366532" cy="73309"/>
            <a:chOff x="4784203" y="1732340"/>
            <a:chExt cx="559445" cy="11189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52B4D44-9553-47B4-A706-3EFD5B47EE8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6A0144C-88CC-4C18-A404-E1CD5D8D0E60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F0DC7E2-B414-4A57-952A-9266A6702ED8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5CA91B7-852C-4192-984A-34ABDD6ABC25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F57173-128C-4146-A2A5-0B774CF9E8C0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AF2B02C-1C20-4FF8-81FD-8812B36C8D89}"/>
              </a:ext>
            </a:extLst>
          </p:cNvPr>
          <p:cNvGrpSpPr/>
          <p:nvPr/>
        </p:nvGrpSpPr>
        <p:grpSpPr>
          <a:xfrm>
            <a:off x="3526430" y="1242346"/>
            <a:ext cx="366532" cy="73309"/>
            <a:chOff x="4784203" y="1732340"/>
            <a:chExt cx="559445" cy="11189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DCAD5BC-7268-415B-B649-8A5A91FA42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BA58E87-5FEB-4A85-9006-294871BE04B7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56C61B7-218E-4939-8A11-1D9C672912E3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7FAEFE7-B599-4D34-B7BE-E8ADB489FF5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3707899-9541-48A3-A868-2DFFBCA1EF8B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1FAFA5F-4A0D-4B32-A78A-C8FD9B22942E}"/>
              </a:ext>
            </a:extLst>
          </p:cNvPr>
          <p:cNvGrpSpPr/>
          <p:nvPr/>
        </p:nvGrpSpPr>
        <p:grpSpPr>
          <a:xfrm>
            <a:off x="3995835" y="949121"/>
            <a:ext cx="366535" cy="366535"/>
            <a:chOff x="4784199" y="1732340"/>
            <a:chExt cx="559449" cy="559449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BE69F12-9309-46EE-B419-F7AAFAB65F20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F535E1F3-ACE6-4EF2-9A62-CB7F857391F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4B7745E3-99F1-439C-A4CC-BF22FA23A84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D733124-4B9C-4F90-A81C-C36C9EDAAF2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76FDC19F-2B08-4B71-AD40-2C9241F1DEC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CDB4076E-D554-4249-9757-C171158153E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FE7CF33-2C93-4ABA-AE32-44BA106F44DF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21F1EAF2-D47A-4DDC-917C-B0791A54AF0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551CD262-2EA6-4335-8A3A-BD47A87EE82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DC62D916-C1C9-4BE1-81FB-B08E65AA507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4675DFD1-8E15-44CD-B478-3E0505066F4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6F5AAD7-82AD-4D26-80AF-7966290C887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43AA39A-AF63-424C-B436-C5463C99685F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54DF3F6-54D4-44DE-AB90-53A82B7324C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325FCE32-AB48-47E3-A5C1-D93FA057B8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9160FAC5-F375-4B44-8AA8-AE3C8051C91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3D931F14-59B0-4C93-BE87-A1832217F0D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3DB97EF1-4C0A-44A9-9FE4-7E9523ACC64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259E4574-E9A2-4790-9975-3A4515656170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C62E936E-2484-4318-941B-FC760B9532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D4EA6A78-E3CB-4673-A596-CBF1572A851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DB765E8-359B-4E4F-8272-C7525F9AF82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D95BE43C-AFBF-44D3-A790-53812ACB9345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13E2CF8-6864-435A-A15D-F9CCD1D7229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987C7D7-7982-450F-BF68-498AF9320347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7F8CCE64-E860-4B80-9823-B1385AC5DF9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0B73899D-37A0-4A7A-8ED0-E4F9D52960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D693F13D-D680-40B3-A243-DE1A761EF91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48E1EF26-CA0F-4D27-8527-3E16C1703AE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FBE12162-0ECF-4176-B05E-15B5C39FEC1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ACDCFF7A-A837-4211-9AFA-C806B1344EC6}"/>
              </a:ext>
            </a:extLst>
          </p:cNvPr>
          <p:cNvGrpSpPr/>
          <p:nvPr/>
        </p:nvGrpSpPr>
        <p:grpSpPr>
          <a:xfrm>
            <a:off x="4934645" y="949123"/>
            <a:ext cx="366535" cy="366535"/>
            <a:chOff x="4784199" y="1732340"/>
            <a:chExt cx="559449" cy="559449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991D59D1-F4C3-40E1-8B4E-3F4DE059E2A8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81D3C06C-A4BD-4FF1-A6A2-2E4AB45AEE4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0B1FABDF-86A7-4310-9612-3EC573A36AD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07A69375-5F4F-40CA-9B69-7CABC0BEAE5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9253E54A-FE8C-4306-831E-A8D43AC72C1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5D8A4672-E40B-44DD-9B45-7D8ABAB86DE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7C1F8123-15C7-43C9-87AA-0DE15057BEA8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4F018188-084B-457D-A3E0-9D845A04AF2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89C3E2E6-B564-4FE9-9C93-8F0C82EF7FA8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90B1D124-30F6-4954-A4E4-2CBF2B354C6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64EC9D6B-2790-4613-BB6F-0FC8B9C8CBE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6F8F8371-84B9-41BE-AE01-3B13B774B86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4BD98A4C-CE8C-4681-97C4-AB49E04933ED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1E857B0D-8413-4A0D-8ED1-644145BF935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1DE14756-85E5-4925-829F-C361BCEE0AF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BE775E3E-86AA-4414-9265-A04945E21A7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6A443B59-CCB3-4CF5-B13A-158DD713DFB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50B4C05F-F049-4B91-9D88-788DDC48DB4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273CF54C-DBF0-49E2-94FC-E8AD5A8C7BEB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CA64D100-47E9-41C7-90F9-CC49D8F3904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E3B980D4-0E99-4AD2-857F-1FDB8190A1D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F3626CC7-EB0D-4CA6-9553-76A7F6B5194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CB5ED1B5-0DDC-4A71-B31A-E19460AD59A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D163F091-6DAF-4EED-9C68-CA6835A10B2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2FEFC991-6666-44C1-AE64-DAD245805279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0B1CBFD1-8D3D-44D0-887B-5DA604A8011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B9EE296-5824-4642-B7F7-F21EF950BA6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DEB0D7EB-BCD4-490C-951F-11E9DBDA60E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B38F7F95-D732-41DA-982F-C47D6AE80DB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851858B8-45D7-4C78-A5F8-CF986B843F8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1E9261AD-0B61-4E7D-83F6-13B97A4E80C1}"/>
              </a:ext>
            </a:extLst>
          </p:cNvPr>
          <p:cNvSpPr txBox="1"/>
          <p:nvPr/>
        </p:nvSpPr>
        <p:spPr>
          <a:xfrm>
            <a:off x="4353374" y="9752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87020989-C5CD-481A-892F-AEE8BB2C87A5}"/>
              </a:ext>
            </a:extLst>
          </p:cNvPr>
          <p:cNvCxnSpPr>
            <a:cxnSpLocks/>
            <a:stCxn id="29" idx="3"/>
            <a:endCxn id="35" idx="1"/>
          </p:cNvCxnSpPr>
          <p:nvPr/>
        </p:nvCxnSpPr>
        <p:spPr>
          <a:xfrm flipV="1">
            <a:off x="2624745" y="985776"/>
            <a:ext cx="901688" cy="386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656261A-F516-40EE-939E-317A8A1142B9}"/>
              </a:ext>
            </a:extLst>
          </p:cNvPr>
          <p:cNvGrpSpPr/>
          <p:nvPr/>
        </p:nvGrpSpPr>
        <p:grpSpPr>
          <a:xfrm>
            <a:off x="3272438" y="1516993"/>
            <a:ext cx="2186287" cy="73324"/>
            <a:chOff x="3272438" y="1516993"/>
            <a:chExt cx="2186287" cy="73324"/>
          </a:xfrm>
        </p:grpSpPr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3C77F42E-2F1C-46DC-980A-65E19FF71701}"/>
                </a:ext>
              </a:extLst>
            </p:cNvPr>
            <p:cNvSpPr/>
            <p:nvPr/>
          </p:nvSpPr>
          <p:spPr>
            <a:xfrm>
              <a:off x="3272438" y="1517011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351CCF0-99AE-4209-A37B-61E244566954}"/>
                </a:ext>
              </a:extLst>
            </p:cNvPr>
            <p:cNvSpPr/>
            <p:nvPr/>
          </p:nvSpPr>
          <p:spPr>
            <a:xfrm>
              <a:off x="3345744" y="1517010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73D7649E-007A-4AEC-92C5-6F1440B72540}"/>
                </a:ext>
              </a:extLst>
            </p:cNvPr>
            <p:cNvSpPr/>
            <p:nvPr/>
          </p:nvSpPr>
          <p:spPr>
            <a:xfrm>
              <a:off x="3419051" y="1517009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8E9E48EC-7F09-4163-9256-012EE175E91E}"/>
                </a:ext>
              </a:extLst>
            </p:cNvPr>
            <p:cNvSpPr/>
            <p:nvPr/>
          </p:nvSpPr>
          <p:spPr>
            <a:xfrm>
              <a:off x="3492357" y="1517009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6D52FA40-2298-4A46-BB76-A25D51EDCA79}"/>
                </a:ext>
              </a:extLst>
            </p:cNvPr>
            <p:cNvSpPr/>
            <p:nvPr/>
          </p:nvSpPr>
          <p:spPr>
            <a:xfrm>
              <a:off x="3565664" y="1517008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58C0AB0A-32EB-4196-9B36-6A0061C1DC43}"/>
                </a:ext>
              </a:extLst>
            </p:cNvPr>
            <p:cNvGrpSpPr/>
            <p:nvPr/>
          </p:nvGrpSpPr>
          <p:grpSpPr>
            <a:xfrm>
              <a:off x="3636389" y="1517005"/>
              <a:ext cx="366532" cy="73309"/>
              <a:chOff x="4784203" y="1732340"/>
              <a:chExt cx="559445" cy="111893"/>
            </a:xfrm>
          </p:grpSpPr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7E1C651D-D17E-4FB1-9DFE-E87590DDFEA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8A8DA412-9624-4B43-A33F-2B124967A98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B31D06A9-E6A9-47AA-BBE7-A6F0388B58F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5086063D-16CE-4C53-9165-4B32993D90B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C4D7F9AD-B923-4219-B027-71291F3DE757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6E6EB518-F0D2-49AE-B4B8-BA95DB5595D8}"/>
                </a:ext>
              </a:extLst>
            </p:cNvPr>
            <p:cNvGrpSpPr/>
            <p:nvPr/>
          </p:nvGrpSpPr>
          <p:grpSpPr>
            <a:xfrm>
              <a:off x="4000340" y="1517002"/>
              <a:ext cx="366532" cy="73309"/>
              <a:chOff x="4784203" y="1732340"/>
              <a:chExt cx="559445" cy="111893"/>
            </a:xfrm>
          </p:grpSpPr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B295B2A4-AC57-4ADE-A04C-F1ED0897F7FD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6D82404B-9743-4DA8-AE2C-517E37907D79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03B94C30-4AE5-4C37-9552-B4C19651EFD4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B8E1A61C-B7C0-48C7-B48D-FA7CF380918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762ECFEC-C521-43F2-9026-7A1FE3C9DE1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C6A19959-5701-470F-8F23-02BC533CC62A}"/>
                </a:ext>
              </a:extLst>
            </p:cNvPr>
            <p:cNvGrpSpPr/>
            <p:nvPr/>
          </p:nvGrpSpPr>
          <p:grpSpPr>
            <a:xfrm>
              <a:off x="4364291" y="1516999"/>
              <a:ext cx="366532" cy="73309"/>
              <a:chOff x="4784203" y="1732340"/>
              <a:chExt cx="559445" cy="111893"/>
            </a:xfrm>
          </p:grpSpPr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6CBDEDBC-CCCD-4E96-A322-121607639017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81FE87EB-6EE7-4D27-9837-2E989927C96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A246856F-FDD7-4F55-A594-EDC85C0C6FCF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603EAFBD-1925-4BFC-AE43-87FE23C1C29B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1A9A9040-905D-4F00-9AEE-5D2696756F4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15F8421C-0246-4449-8C73-B111221E2CB8}"/>
                </a:ext>
              </a:extLst>
            </p:cNvPr>
            <p:cNvGrpSpPr/>
            <p:nvPr/>
          </p:nvGrpSpPr>
          <p:grpSpPr>
            <a:xfrm>
              <a:off x="4728242" y="1516996"/>
              <a:ext cx="366532" cy="73309"/>
              <a:chOff x="4784203" y="1732340"/>
              <a:chExt cx="559445" cy="111893"/>
            </a:xfrm>
          </p:grpSpPr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1767BD56-C1CC-419D-905C-3D104D9AD0F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FF926A8E-82E0-4E39-B489-1DD02CD22DC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C9A18F5D-5866-4F9C-8E45-31126FF97F77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B6614B42-D718-4C30-BB69-86D66011526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E3657268-95C3-4EE1-B86B-C1EE63C5F9C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B092F565-57EE-4BE6-AD54-94A853B2242B}"/>
                </a:ext>
              </a:extLst>
            </p:cNvPr>
            <p:cNvGrpSpPr/>
            <p:nvPr/>
          </p:nvGrpSpPr>
          <p:grpSpPr>
            <a:xfrm>
              <a:off x="5092193" y="1516993"/>
              <a:ext cx="366532" cy="73309"/>
              <a:chOff x="4784203" y="1732340"/>
              <a:chExt cx="559445" cy="111893"/>
            </a:xfrm>
          </p:grpSpPr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9BC232B8-B002-4CDE-B541-11A9493E43A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BF559757-90A5-4A97-BD5C-DE71CD78D20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8435B997-ECA1-4ACF-9901-D118DE03062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80311F8B-ECCC-4CC2-9140-05E111BB57F0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A4E466AC-7E22-4E08-8BDF-10FDE59FEDE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80536D41-7C6F-4E4C-8AD5-DB81B28280FD}"/>
              </a:ext>
            </a:extLst>
          </p:cNvPr>
          <p:cNvCxnSpPr>
            <a:cxnSpLocks/>
            <a:stCxn id="30" idx="3"/>
            <a:endCxn id="170" idx="1"/>
          </p:cNvCxnSpPr>
          <p:nvPr/>
        </p:nvCxnSpPr>
        <p:spPr>
          <a:xfrm flipV="1">
            <a:off x="2624745" y="1553664"/>
            <a:ext cx="647693" cy="39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직선 화살표 연결선 746">
            <a:extLst>
              <a:ext uri="{FF2B5EF4-FFF2-40B4-BE49-F238E27FC236}">
                <a16:creationId xmlns:a16="http://schemas.microsoft.com/office/drawing/2014/main" id="{1A6D2754-2539-46F8-A719-07B69EC78A91}"/>
              </a:ext>
            </a:extLst>
          </p:cNvPr>
          <p:cNvCxnSpPr>
            <a:cxnSpLocks/>
            <a:stCxn id="31" idx="3"/>
            <a:endCxn id="1001" idx="1"/>
          </p:cNvCxnSpPr>
          <p:nvPr/>
        </p:nvCxnSpPr>
        <p:spPr>
          <a:xfrm>
            <a:off x="2624745" y="1814100"/>
            <a:ext cx="647693" cy="2425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9" name="직선 화살표 연결선 798">
            <a:extLst>
              <a:ext uri="{FF2B5EF4-FFF2-40B4-BE49-F238E27FC236}">
                <a16:creationId xmlns:a16="http://schemas.microsoft.com/office/drawing/2014/main" id="{DED5C0CF-1F94-41B7-BEF4-8F66A885CC7E}"/>
              </a:ext>
            </a:extLst>
          </p:cNvPr>
          <p:cNvCxnSpPr>
            <a:cxnSpLocks/>
            <a:stCxn id="32" idx="3"/>
            <a:endCxn id="1002" idx="1"/>
          </p:cNvCxnSpPr>
          <p:nvPr/>
        </p:nvCxnSpPr>
        <p:spPr>
          <a:xfrm>
            <a:off x="2624745" y="2035083"/>
            <a:ext cx="647693" cy="566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5" name="그룹 934">
            <a:extLst>
              <a:ext uri="{FF2B5EF4-FFF2-40B4-BE49-F238E27FC236}">
                <a16:creationId xmlns:a16="http://schemas.microsoft.com/office/drawing/2014/main" id="{E9321D7C-DF28-4EBE-B188-514AC40EB88C}"/>
              </a:ext>
            </a:extLst>
          </p:cNvPr>
          <p:cNvGrpSpPr/>
          <p:nvPr/>
        </p:nvGrpSpPr>
        <p:grpSpPr>
          <a:xfrm>
            <a:off x="3226766" y="2787637"/>
            <a:ext cx="730483" cy="820552"/>
            <a:chOff x="4322490" y="2787637"/>
            <a:chExt cx="730483" cy="820552"/>
          </a:xfrm>
        </p:grpSpPr>
        <p:grpSp>
          <p:nvGrpSpPr>
            <p:cNvPr id="803" name="그룹 802">
              <a:extLst>
                <a:ext uri="{FF2B5EF4-FFF2-40B4-BE49-F238E27FC236}">
                  <a16:creationId xmlns:a16="http://schemas.microsoft.com/office/drawing/2014/main" id="{FFF355C5-3D52-4820-AE58-05FAB0BDD9D2}"/>
                </a:ext>
              </a:extLst>
            </p:cNvPr>
            <p:cNvGrpSpPr/>
            <p:nvPr/>
          </p:nvGrpSpPr>
          <p:grpSpPr>
            <a:xfrm>
              <a:off x="4322490" y="2787640"/>
              <a:ext cx="366532" cy="73309"/>
              <a:chOff x="4784203" y="1732340"/>
              <a:chExt cx="559445" cy="111893"/>
            </a:xfrm>
          </p:grpSpPr>
          <p:sp>
            <p:nvSpPr>
              <p:cNvPr id="804" name="직사각형 803">
                <a:extLst>
                  <a:ext uri="{FF2B5EF4-FFF2-40B4-BE49-F238E27FC236}">
                    <a16:creationId xmlns:a16="http://schemas.microsoft.com/office/drawing/2014/main" id="{2A13DA3D-6D24-44BD-BC66-52BCDBCD6B2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5" name="직사각형 804">
                <a:extLst>
                  <a:ext uri="{FF2B5EF4-FFF2-40B4-BE49-F238E27FC236}">
                    <a16:creationId xmlns:a16="http://schemas.microsoft.com/office/drawing/2014/main" id="{AEF6B8D8-8024-4FDD-8714-A742732FA9F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6" name="직사각형 805">
                <a:extLst>
                  <a:ext uri="{FF2B5EF4-FFF2-40B4-BE49-F238E27FC236}">
                    <a16:creationId xmlns:a16="http://schemas.microsoft.com/office/drawing/2014/main" id="{E2932001-399F-4720-A169-17505729D62F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7" name="직사각형 806">
                <a:extLst>
                  <a:ext uri="{FF2B5EF4-FFF2-40B4-BE49-F238E27FC236}">
                    <a16:creationId xmlns:a16="http://schemas.microsoft.com/office/drawing/2014/main" id="{252E9CD2-7833-4152-B2B9-D549F3034E5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8" name="직사각형 807">
                <a:extLst>
                  <a:ext uri="{FF2B5EF4-FFF2-40B4-BE49-F238E27FC236}">
                    <a16:creationId xmlns:a16="http://schemas.microsoft.com/office/drawing/2014/main" id="{46DBFAA9-1BD6-4081-BEEB-A0627A594A2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9" name="그룹 808">
              <a:extLst>
                <a:ext uri="{FF2B5EF4-FFF2-40B4-BE49-F238E27FC236}">
                  <a16:creationId xmlns:a16="http://schemas.microsoft.com/office/drawing/2014/main" id="{0CFC60C2-963F-48EB-8D0F-2301268E69B6}"/>
                </a:ext>
              </a:extLst>
            </p:cNvPr>
            <p:cNvGrpSpPr/>
            <p:nvPr/>
          </p:nvGrpSpPr>
          <p:grpSpPr>
            <a:xfrm>
              <a:off x="4686441" y="2787637"/>
              <a:ext cx="366532" cy="73309"/>
              <a:chOff x="4784203" y="1732340"/>
              <a:chExt cx="559445" cy="111893"/>
            </a:xfrm>
          </p:grpSpPr>
          <p:sp>
            <p:nvSpPr>
              <p:cNvPr id="810" name="직사각형 809">
                <a:extLst>
                  <a:ext uri="{FF2B5EF4-FFF2-40B4-BE49-F238E27FC236}">
                    <a16:creationId xmlns:a16="http://schemas.microsoft.com/office/drawing/2014/main" id="{B9F05469-5474-4E32-8E01-941434D0541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1" name="직사각형 810">
                <a:extLst>
                  <a:ext uri="{FF2B5EF4-FFF2-40B4-BE49-F238E27FC236}">
                    <a16:creationId xmlns:a16="http://schemas.microsoft.com/office/drawing/2014/main" id="{9D55AF52-627D-42CE-91AC-2F7ED2682DD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2" name="직사각형 811">
                <a:extLst>
                  <a:ext uri="{FF2B5EF4-FFF2-40B4-BE49-F238E27FC236}">
                    <a16:creationId xmlns:a16="http://schemas.microsoft.com/office/drawing/2014/main" id="{993A2D53-FF30-4EC2-A616-6DECE71DCAB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3" name="직사각형 812">
                <a:extLst>
                  <a:ext uri="{FF2B5EF4-FFF2-40B4-BE49-F238E27FC236}">
                    <a16:creationId xmlns:a16="http://schemas.microsoft.com/office/drawing/2014/main" id="{C5CA3DF6-DE86-4799-A354-C2B0468644A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4" name="직사각형 813">
                <a:extLst>
                  <a:ext uri="{FF2B5EF4-FFF2-40B4-BE49-F238E27FC236}">
                    <a16:creationId xmlns:a16="http://schemas.microsoft.com/office/drawing/2014/main" id="{B86B03CE-18EC-4ACB-B782-FE76B84872A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15" name="그룹 814">
              <a:extLst>
                <a:ext uri="{FF2B5EF4-FFF2-40B4-BE49-F238E27FC236}">
                  <a16:creationId xmlns:a16="http://schemas.microsoft.com/office/drawing/2014/main" id="{F11B8541-0285-4785-A645-56F77670F263}"/>
                </a:ext>
              </a:extLst>
            </p:cNvPr>
            <p:cNvGrpSpPr/>
            <p:nvPr/>
          </p:nvGrpSpPr>
          <p:grpSpPr>
            <a:xfrm>
              <a:off x="4322490" y="2862364"/>
              <a:ext cx="366532" cy="73309"/>
              <a:chOff x="4784203" y="1732340"/>
              <a:chExt cx="559445" cy="111893"/>
            </a:xfrm>
          </p:grpSpPr>
          <p:sp>
            <p:nvSpPr>
              <p:cNvPr id="816" name="직사각형 815">
                <a:extLst>
                  <a:ext uri="{FF2B5EF4-FFF2-40B4-BE49-F238E27FC236}">
                    <a16:creationId xmlns:a16="http://schemas.microsoft.com/office/drawing/2014/main" id="{5CBCE5BE-6FE9-430A-999F-424B4F393F5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7" name="직사각형 816">
                <a:extLst>
                  <a:ext uri="{FF2B5EF4-FFF2-40B4-BE49-F238E27FC236}">
                    <a16:creationId xmlns:a16="http://schemas.microsoft.com/office/drawing/2014/main" id="{A7765B1F-D9D4-4E0F-A38B-21DDCE4A47D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8" name="직사각형 817">
                <a:extLst>
                  <a:ext uri="{FF2B5EF4-FFF2-40B4-BE49-F238E27FC236}">
                    <a16:creationId xmlns:a16="http://schemas.microsoft.com/office/drawing/2014/main" id="{1B5F450D-C323-457F-9F27-90F4CD292CD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9" name="직사각형 818">
                <a:extLst>
                  <a:ext uri="{FF2B5EF4-FFF2-40B4-BE49-F238E27FC236}">
                    <a16:creationId xmlns:a16="http://schemas.microsoft.com/office/drawing/2014/main" id="{996FF387-1E30-4D7A-A609-9973C4BFFAB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0" name="직사각형 819">
                <a:extLst>
                  <a:ext uri="{FF2B5EF4-FFF2-40B4-BE49-F238E27FC236}">
                    <a16:creationId xmlns:a16="http://schemas.microsoft.com/office/drawing/2014/main" id="{171CA88C-87DA-43C2-A63B-FE1A972AE75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1" name="그룹 820">
              <a:extLst>
                <a:ext uri="{FF2B5EF4-FFF2-40B4-BE49-F238E27FC236}">
                  <a16:creationId xmlns:a16="http://schemas.microsoft.com/office/drawing/2014/main" id="{9F97495B-9DF8-4987-9ACD-18B699FF8C73}"/>
                </a:ext>
              </a:extLst>
            </p:cNvPr>
            <p:cNvGrpSpPr/>
            <p:nvPr/>
          </p:nvGrpSpPr>
          <p:grpSpPr>
            <a:xfrm>
              <a:off x="4686441" y="2862361"/>
              <a:ext cx="366532" cy="73309"/>
              <a:chOff x="4784203" y="1732340"/>
              <a:chExt cx="559445" cy="111893"/>
            </a:xfrm>
          </p:grpSpPr>
          <p:sp>
            <p:nvSpPr>
              <p:cNvPr id="822" name="직사각형 821">
                <a:extLst>
                  <a:ext uri="{FF2B5EF4-FFF2-40B4-BE49-F238E27FC236}">
                    <a16:creationId xmlns:a16="http://schemas.microsoft.com/office/drawing/2014/main" id="{8DEF8841-8F64-4B75-9733-C95C9F7FE7B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3" name="직사각형 822">
                <a:extLst>
                  <a:ext uri="{FF2B5EF4-FFF2-40B4-BE49-F238E27FC236}">
                    <a16:creationId xmlns:a16="http://schemas.microsoft.com/office/drawing/2014/main" id="{4AD7CD24-0A8E-43F6-BAA3-A284ADE3F22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4" name="직사각형 823">
                <a:extLst>
                  <a:ext uri="{FF2B5EF4-FFF2-40B4-BE49-F238E27FC236}">
                    <a16:creationId xmlns:a16="http://schemas.microsoft.com/office/drawing/2014/main" id="{AEB0C27C-9047-40E2-92A1-A1A20A29B37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5" name="직사각형 824">
                <a:extLst>
                  <a:ext uri="{FF2B5EF4-FFF2-40B4-BE49-F238E27FC236}">
                    <a16:creationId xmlns:a16="http://schemas.microsoft.com/office/drawing/2014/main" id="{ED32E424-C405-480D-911B-B71EEE4B630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6" name="직사각형 825">
                <a:extLst>
                  <a:ext uri="{FF2B5EF4-FFF2-40B4-BE49-F238E27FC236}">
                    <a16:creationId xmlns:a16="http://schemas.microsoft.com/office/drawing/2014/main" id="{0F82D85E-E741-4512-990D-72DC1DC96F1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7" name="그룹 826">
              <a:extLst>
                <a:ext uri="{FF2B5EF4-FFF2-40B4-BE49-F238E27FC236}">
                  <a16:creationId xmlns:a16="http://schemas.microsoft.com/office/drawing/2014/main" id="{0AFA0A80-40D5-4EF8-8AA5-8318E17F5469}"/>
                </a:ext>
              </a:extLst>
            </p:cNvPr>
            <p:cNvGrpSpPr/>
            <p:nvPr/>
          </p:nvGrpSpPr>
          <p:grpSpPr>
            <a:xfrm>
              <a:off x="4322490" y="2937088"/>
              <a:ext cx="366532" cy="73309"/>
              <a:chOff x="4784203" y="1732340"/>
              <a:chExt cx="559445" cy="111893"/>
            </a:xfrm>
          </p:grpSpPr>
          <p:sp>
            <p:nvSpPr>
              <p:cNvPr id="828" name="직사각형 827">
                <a:extLst>
                  <a:ext uri="{FF2B5EF4-FFF2-40B4-BE49-F238E27FC236}">
                    <a16:creationId xmlns:a16="http://schemas.microsoft.com/office/drawing/2014/main" id="{B0148B48-9C22-43B3-B78D-98D4E6E43DD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9" name="직사각형 828">
                <a:extLst>
                  <a:ext uri="{FF2B5EF4-FFF2-40B4-BE49-F238E27FC236}">
                    <a16:creationId xmlns:a16="http://schemas.microsoft.com/office/drawing/2014/main" id="{BF992ABC-25B2-4626-97DC-78EE1006A46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0" name="직사각형 829">
                <a:extLst>
                  <a:ext uri="{FF2B5EF4-FFF2-40B4-BE49-F238E27FC236}">
                    <a16:creationId xmlns:a16="http://schemas.microsoft.com/office/drawing/2014/main" id="{803CEF97-D805-4FD0-BD1A-6F17E8681F1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1" name="직사각형 830">
                <a:extLst>
                  <a:ext uri="{FF2B5EF4-FFF2-40B4-BE49-F238E27FC236}">
                    <a16:creationId xmlns:a16="http://schemas.microsoft.com/office/drawing/2014/main" id="{336B0B48-99DA-4633-B994-0095CA4B736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2" name="직사각형 831">
                <a:extLst>
                  <a:ext uri="{FF2B5EF4-FFF2-40B4-BE49-F238E27FC236}">
                    <a16:creationId xmlns:a16="http://schemas.microsoft.com/office/drawing/2014/main" id="{3D5402E4-4A1B-4688-81F5-22944BC9AF5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3" name="그룹 832">
              <a:extLst>
                <a:ext uri="{FF2B5EF4-FFF2-40B4-BE49-F238E27FC236}">
                  <a16:creationId xmlns:a16="http://schemas.microsoft.com/office/drawing/2014/main" id="{6965509A-949C-4E57-B033-4E9898B926A1}"/>
                </a:ext>
              </a:extLst>
            </p:cNvPr>
            <p:cNvGrpSpPr/>
            <p:nvPr/>
          </p:nvGrpSpPr>
          <p:grpSpPr>
            <a:xfrm>
              <a:off x="4686441" y="2937085"/>
              <a:ext cx="366532" cy="73309"/>
              <a:chOff x="4784203" y="1732340"/>
              <a:chExt cx="559445" cy="111893"/>
            </a:xfrm>
          </p:grpSpPr>
          <p:sp>
            <p:nvSpPr>
              <p:cNvPr id="834" name="직사각형 833">
                <a:extLst>
                  <a:ext uri="{FF2B5EF4-FFF2-40B4-BE49-F238E27FC236}">
                    <a16:creationId xmlns:a16="http://schemas.microsoft.com/office/drawing/2014/main" id="{2844BF11-2A64-4FE3-A112-662ABF70F14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5" name="직사각형 834">
                <a:extLst>
                  <a:ext uri="{FF2B5EF4-FFF2-40B4-BE49-F238E27FC236}">
                    <a16:creationId xmlns:a16="http://schemas.microsoft.com/office/drawing/2014/main" id="{BD7B8827-B055-4833-BF1A-9D6A6DABAA59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6" name="직사각형 835">
                <a:extLst>
                  <a:ext uri="{FF2B5EF4-FFF2-40B4-BE49-F238E27FC236}">
                    <a16:creationId xmlns:a16="http://schemas.microsoft.com/office/drawing/2014/main" id="{20F09FBB-BEE1-4FC8-BFA8-AA1A044E09F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7" name="직사각형 836">
                <a:extLst>
                  <a:ext uri="{FF2B5EF4-FFF2-40B4-BE49-F238E27FC236}">
                    <a16:creationId xmlns:a16="http://schemas.microsoft.com/office/drawing/2014/main" id="{76667757-1F51-49BD-A5E0-E0D4F6FA495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8" name="직사각형 837">
                <a:extLst>
                  <a:ext uri="{FF2B5EF4-FFF2-40B4-BE49-F238E27FC236}">
                    <a16:creationId xmlns:a16="http://schemas.microsoft.com/office/drawing/2014/main" id="{29E999C2-64C2-40AE-BB7B-67D40FAF883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9" name="그룹 838">
              <a:extLst>
                <a:ext uri="{FF2B5EF4-FFF2-40B4-BE49-F238E27FC236}">
                  <a16:creationId xmlns:a16="http://schemas.microsoft.com/office/drawing/2014/main" id="{2F6E3A02-583D-4980-8057-6C230FEA2E79}"/>
                </a:ext>
              </a:extLst>
            </p:cNvPr>
            <p:cNvGrpSpPr/>
            <p:nvPr/>
          </p:nvGrpSpPr>
          <p:grpSpPr>
            <a:xfrm>
              <a:off x="4322490" y="3011812"/>
              <a:ext cx="366532" cy="73309"/>
              <a:chOff x="4784203" y="1732340"/>
              <a:chExt cx="559445" cy="111893"/>
            </a:xfrm>
          </p:grpSpPr>
          <p:sp>
            <p:nvSpPr>
              <p:cNvPr id="840" name="직사각형 839">
                <a:extLst>
                  <a:ext uri="{FF2B5EF4-FFF2-40B4-BE49-F238E27FC236}">
                    <a16:creationId xmlns:a16="http://schemas.microsoft.com/office/drawing/2014/main" id="{7A471000-E334-48AF-9DC3-6E105D5673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1" name="직사각형 840">
                <a:extLst>
                  <a:ext uri="{FF2B5EF4-FFF2-40B4-BE49-F238E27FC236}">
                    <a16:creationId xmlns:a16="http://schemas.microsoft.com/office/drawing/2014/main" id="{28B213CA-A3ED-490E-B526-855DFE161E2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2" name="직사각형 841">
                <a:extLst>
                  <a:ext uri="{FF2B5EF4-FFF2-40B4-BE49-F238E27FC236}">
                    <a16:creationId xmlns:a16="http://schemas.microsoft.com/office/drawing/2014/main" id="{DFEE192A-525A-4751-B0D9-F56B3563FD5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3" name="직사각형 842">
                <a:extLst>
                  <a:ext uri="{FF2B5EF4-FFF2-40B4-BE49-F238E27FC236}">
                    <a16:creationId xmlns:a16="http://schemas.microsoft.com/office/drawing/2014/main" id="{FCF03DD3-A153-4671-86BC-070BA8EF9E4B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4" name="직사각형 843">
                <a:extLst>
                  <a:ext uri="{FF2B5EF4-FFF2-40B4-BE49-F238E27FC236}">
                    <a16:creationId xmlns:a16="http://schemas.microsoft.com/office/drawing/2014/main" id="{0B7F50AD-5163-4277-B52A-2541B16D480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45" name="그룹 844">
              <a:extLst>
                <a:ext uri="{FF2B5EF4-FFF2-40B4-BE49-F238E27FC236}">
                  <a16:creationId xmlns:a16="http://schemas.microsoft.com/office/drawing/2014/main" id="{9E3BD86B-CD4E-45EB-BBB9-6B4744CB046A}"/>
                </a:ext>
              </a:extLst>
            </p:cNvPr>
            <p:cNvGrpSpPr/>
            <p:nvPr/>
          </p:nvGrpSpPr>
          <p:grpSpPr>
            <a:xfrm>
              <a:off x="4686441" y="3011809"/>
              <a:ext cx="366532" cy="73309"/>
              <a:chOff x="4784203" y="1732340"/>
              <a:chExt cx="559445" cy="111893"/>
            </a:xfrm>
          </p:grpSpPr>
          <p:sp>
            <p:nvSpPr>
              <p:cNvPr id="846" name="직사각형 845">
                <a:extLst>
                  <a:ext uri="{FF2B5EF4-FFF2-40B4-BE49-F238E27FC236}">
                    <a16:creationId xmlns:a16="http://schemas.microsoft.com/office/drawing/2014/main" id="{B60DF0F4-ACCE-4BCE-9BC4-0B864FEE48B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7" name="직사각형 846">
                <a:extLst>
                  <a:ext uri="{FF2B5EF4-FFF2-40B4-BE49-F238E27FC236}">
                    <a16:creationId xmlns:a16="http://schemas.microsoft.com/office/drawing/2014/main" id="{CB047484-ECE0-4DFA-8142-AA2C9820E9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8" name="직사각형 847">
                <a:extLst>
                  <a:ext uri="{FF2B5EF4-FFF2-40B4-BE49-F238E27FC236}">
                    <a16:creationId xmlns:a16="http://schemas.microsoft.com/office/drawing/2014/main" id="{000379F0-0124-4232-8F29-2029EC48A2B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9" name="직사각형 848">
                <a:extLst>
                  <a:ext uri="{FF2B5EF4-FFF2-40B4-BE49-F238E27FC236}">
                    <a16:creationId xmlns:a16="http://schemas.microsoft.com/office/drawing/2014/main" id="{5E02F688-92C8-454A-9754-B9CA2E79185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0" name="직사각형 849">
                <a:extLst>
                  <a:ext uri="{FF2B5EF4-FFF2-40B4-BE49-F238E27FC236}">
                    <a16:creationId xmlns:a16="http://schemas.microsoft.com/office/drawing/2014/main" id="{535ACE9F-3978-4701-B20C-F7B6BFC16CE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1" name="그룹 850">
              <a:extLst>
                <a:ext uri="{FF2B5EF4-FFF2-40B4-BE49-F238E27FC236}">
                  <a16:creationId xmlns:a16="http://schemas.microsoft.com/office/drawing/2014/main" id="{D96FC52E-BBAB-4BC4-B81B-4FDD8363836C}"/>
                </a:ext>
              </a:extLst>
            </p:cNvPr>
            <p:cNvGrpSpPr/>
            <p:nvPr/>
          </p:nvGrpSpPr>
          <p:grpSpPr>
            <a:xfrm>
              <a:off x="4322490" y="3086536"/>
              <a:ext cx="366532" cy="73309"/>
              <a:chOff x="4784203" y="1732340"/>
              <a:chExt cx="559445" cy="111893"/>
            </a:xfrm>
          </p:grpSpPr>
          <p:sp>
            <p:nvSpPr>
              <p:cNvPr id="852" name="직사각형 851">
                <a:extLst>
                  <a:ext uri="{FF2B5EF4-FFF2-40B4-BE49-F238E27FC236}">
                    <a16:creationId xmlns:a16="http://schemas.microsoft.com/office/drawing/2014/main" id="{0DF15CAC-841A-4D6A-8405-320D8EFC7A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3" name="직사각형 852">
                <a:extLst>
                  <a:ext uri="{FF2B5EF4-FFF2-40B4-BE49-F238E27FC236}">
                    <a16:creationId xmlns:a16="http://schemas.microsoft.com/office/drawing/2014/main" id="{DF5ADD91-0B07-470A-8552-47F6F81CB4E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4" name="직사각형 853">
                <a:extLst>
                  <a:ext uri="{FF2B5EF4-FFF2-40B4-BE49-F238E27FC236}">
                    <a16:creationId xmlns:a16="http://schemas.microsoft.com/office/drawing/2014/main" id="{4D30DB01-10F3-42C5-B6FB-DFDEEB8F4E1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5" name="직사각형 854">
                <a:extLst>
                  <a:ext uri="{FF2B5EF4-FFF2-40B4-BE49-F238E27FC236}">
                    <a16:creationId xmlns:a16="http://schemas.microsoft.com/office/drawing/2014/main" id="{C792DE43-4BE3-4A8D-A6CB-168435B8E9B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6" name="직사각형 855">
                <a:extLst>
                  <a:ext uri="{FF2B5EF4-FFF2-40B4-BE49-F238E27FC236}">
                    <a16:creationId xmlns:a16="http://schemas.microsoft.com/office/drawing/2014/main" id="{732DDA82-DB81-4EF6-AA8A-74ED90ECBFD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7" name="그룹 856">
              <a:extLst>
                <a:ext uri="{FF2B5EF4-FFF2-40B4-BE49-F238E27FC236}">
                  <a16:creationId xmlns:a16="http://schemas.microsoft.com/office/drawing/2014/main" id="{D6A9E2C2-BA72-462F-AEA6-50B27DC087EC}"/>
                </a:ext>
              </a:extLst>
            </p:cNvPr>
            <p:cNvGrpSpPr/>
            <p:nvPr/>
          </p:nvGrpSpPr>
          <p:grpSpPr>
            <a:xfrm>
              <a:off x="4686441" y="3086533"/>
              <a:ext cx="366532" cy="73309"/>
              <a:chOff x="4784203" y="1732340"/>
              <a:chExt cx="559445" cy="111893"/>
            </a:xfrm>
          </p:grpSpPr>
          <p:sp>
            <p:nvSpPr>
              <p:cNvPr id="858" name="직사각형 857">
                <a:extLst>
                  <a:ext uri="{FF2B5EF4-FFF2-40B4-BE49-F238E27FC236}">
                    <a16:creationId xmlns:a16="http://schemas.microsoft.com/office/drawing/2014/main" id="{5B6FEEE5-0E4C-415B-9F2C-DF77E81CC87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9" name="직사각형 858">
                <a:extLst>
                  <a:ext uri="{FF2B5EF4-FFF2-40B4-BE49-F238E27FC236}">
                    <a16:creationId xmlns:a16="http://schemas.microsoft.com/office/drawing/2014/main" id="{3381DC36-B1E4-4A9E-88CD-A0EB27D9775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0" name="직사각형 859">
                <a:extLst>
                  <a:ext uri="{FF2B5EF4-FFF2-40B4-BE49-F238E27FC236}">
                    <a16:creationId xmlns:a16="http://schemas.microsoft.com/office/drawing/2014/main" id="{B6B933A6-3C3A-4240-9DF4-DF15A757221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1" name="직사각형 860">
                <a:extLst>
                  <a:ext uri="{FF2B5EF4-FFF2-40B4-BE49-F238E27FC236}">
                    <a16:creationId xmlns:a16="http://schemas.microsoft.com/office/drawing/2014/main" id="{5743938F-B11E-4084-9413-03563AA97B4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2" name="직사각형 861">
                <a:extLst>
                  <a:ext uri="{FF2B5EF4-FFF2-40B4-BE49-F238E27FC236}">
                    <a16:creationId xmlns:a16="http://schemas.microsoft.com/office/drawing/2014/main" id="{B1F24D85-ACE0-435C-9556-E8FA050A68D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3" name="그룹 862">
              <a:extLst>
                <a:ext uri="{FF2B5EF4-FFF2-40B4-BE49-F238E27FC236}">
                  <a16:creationId xmlns:a16="http://schemas.microsoft.com/office/drawing/2014/main" id="{291F843C-BB9C-4EFA-99C4-99B3AC2836D1}"/>
                </a:ext>
              </a:extLst>
            </p:cNvPr>
            <p:cNvGrpSpPr/>
            <p:nvPr/>
          </p:nvGrpSpPr>
          <p:grpSpPr>
            <a:xfrm>
              <a:off x="4322490" y="3161260"/>
              <a:ext cx="366532" cy="73309"/>
              <a:chOff x="4784203" y="1732340"/>
              <a:chExt cx="559445" cy="111893"/>
            </a:xfrm>
          </p:grpSpPr>
          <p:sp>
            <p:nvSpPr>
              <p:cNvPr id="864" name="직사각형 863">
                <a:extLst>
                  <a:ext uri="{FF2B5EF4-FFF2-40B4-BE49-F238E27FC236}">
                    <a16:creationId xmlns:a16="http://schemas.microsoft.com/office/drawing/2014/main" id="{655DA509-303B-45B6-B6F6-79DB97571AC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5" name="직사각형 864">
                <a:extLst>
                  <a:ext uri="{FF2B5EF4-FFF2-40B4-BE49-F238E27FC236}">
                    <a16:creationId xmlns:a16="http://schemas.microsoft.com/office/drawing/2014/main" id="{2E07BC16-45E4-44FC-AC9C-1A7356D1F4F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6" name="직사각형 865">
                <a:extLst>
                  <a:ext uri="{FF2B5EF4-FFF2-40B4-BE49-F238E27FC236}">
                    <a16:creationId xmlns:a16="http://schemas.microsoft.com/office/drawing/2014/main" id="{5496CE45-7920-432D-B88D-F57CD3EC9C6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7" name="직사각형 866">
                <a:extLst>
                  <a:ext uri="{FF2B5EF4-FFF2-40B4-BE49-F238E27FC236}">
                    <a16:creationId xmlns:a16="http://schemas.microsoft.com/office/drawing/2014/main" id="{81F7640C-54E4-4F37-8A0F-258E6849BD9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8" name="직사각형 867">
                <a:extLst>
                  <a:ext uri="{FF2B5EF4-FFF2-40B4-BE49-F238E27FC236}">
                    <a16:creationId xmlns:a16="http://schemas.microsoft.com/office/drawing/2014/main" id="{237CE48F-7752-4265-A3C7-6AF06A70290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9" name="그룹 868">
              <a:extLst>
                <a:ext uri="{FF2B5EF4-FFF2-40B4-BE49-F238E27FC236}">
                  <a16:creationId xmlns:a16="http://schemas.microsoft.com/office/drawing/2014/main" id="{80444F2E-80F0-4F97-B99D-63FE9FD7054D}"/>
                </a:ext>
              </a:extLst>
            </p:cNvPr>
            <p:cNvGrpSpPr/>
            <p:nvPr/>
          </p:nvGrpSpPr>
          <p:grpSpPr>
            <a:xfrm>
              <a:off x="4686441" y="3161257"/>
              <a:ext cx="366532" cy="73309"/>
              <a:chOff x="4784203" y="1732340"/>
              <a:chExt cx="559445" cy="111893"/>
            </a:xfrm>
          </p:grpSpPr>
          <p:sp>
            <p:nvSpPr>
              <p:cNvPr id="870" name="직사각형 869">
                <a:extLst>
                  <a:ext uri="{FF2B5EF4-FFF2-40B4-BE49-F238E27FC236}">
                    <a16:creationId xmlns:a16="http://schemas.microsoft.com/office/drawing/2014/main" id="{2E77BE69-56CF-4BF9-8C6A-8360E17414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1" name="직사각형 870">
                <a:extLst>
                  <a:ext uri="{FF2B5EF4-FFF2-40B4-BE49-F238E27FC236}">
                    <a16:creationId xmlns:a16="http://schemas.microsoft.com/office/drawing/2014/main" id="{EDD17907-0108-47D8-B585-48C6CEF1E97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2" name="직사각형 871">
                <a:extLst>
                  <a:ext uri="{FF2B5EF4-FFF2-40B4-BE49-F238E27FC236}">
                    <a16:creationId xmlns:a16="http://schemas.microsoft.com/office/drawing/2014/main" id="{75A14648-6110-498E-81AE-D65EAD1C80F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3" name="직사각형 872">
                <a:extLst>
                  <a:ext uri="{FF2B5EF4-FFF2-40B4-BE49-F238E27FC236}">
                    <a16:creationId xmlns:a16="http://schemas.microsoft.com/office/drawing/2014/main" id="{7FA8E732-7A8E-4E1C-90EB-4D91D73E633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4" name="직사각형 873">
                <a:extLst>
                  <a:ext uri="{FF2B5EF4-FFF2-40B4-BE49-F238E27FC236}">
                    <a16:creationId xmlns:a16="http://schemas.microsoft.com/office/drawing/2014/main" id="{24735D8F-D95E-4008-825E-73D5CE770B4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75" name="그룹 874">
              <a:extLst>
                <a:ext uri="{FF2B5EF4-FFF2-40B4-BE49-F238E27FC236}">
                  <a16:creationId xmlns:a16="http://schemas.microsoft.com/office/drawing/2014/main" id="{62C4C440-6B37-4D99-91B8-9C33EC6DEB48}"/>
                </a:ext>
              </a:extLst>
            </p:cNvPr>
            <p:cNvGrpSpPr/>
            <p:nvPr/>
          </p:nvGrpSpPr>
          <p:grpSpPr>
            <a:xfrm>
              <a:off x="4322490" y="3235984"/>
              <a:ext cx="366532" cy="73309"/>
              <a:chOff x="4784203" y="1732340"/>
              <a:chExt cx="559445" cy="111893"/>
            </a:xfrm>
          </p:grpSpPr>
          <p:sp>
            <p:nvSpPr>
              <p:cNvPr id="876" name="직사각형 875">
                <a:extLst>
                  <a:ext uri="{FF2B5EF4-FFF2-40B4-BE49-F238E27FC236}">
                    <a16:creationId xmlns:a16="http://schemas.microsoft.com/office/drawing/2014/main" id="{92099A88-D8FC-4B6A-ACED-C787E454E2F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7" name="직사각형 876">
                <a:extLst>
                  <a:ext uri="{FF2B5EF4-FFF2-40B4-BE49-F238E27FC236}">
                    <a16:creationId xmlns:a16="http://schemas.microsoft.com/office/drawing/2014/main" id="{5281AE69-BA8E-4C79-AF02-A175CD4B95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8" name="직사각형 877">
                <a:extLst>
                  <a:ext uri="{FF2B5EF4-FFF2-40B4-BE49-F238E27FC236}">
                    <a16:creationId xmlns:a16="http://schemas.microsoft.com/office/drawing/2014/main" id="{6FF1CAB6-2B06-4E24-A2F8-472B4AD6890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9" name="직사각형 878">
                <a:extLst>
                  <a:ext uri="{FF2B5EF4-FFF2-40B4-BE49-F238E27FC236}">
                    <a16:creationId xmlns:a16="http://schemas.microsoft.com/office/drawing/2014/main" id="{DB1EAD38-6B9F-4723-8BAF-82A7CBFA565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0" name="직사각형 879">
                <a:extLst>
                  <a:ext uri="{FF2B5EF4-FFF2-40B4-BE49-F238E27FC236}">
                    <a16:creationId xmlns:a16="http://schemas.microsoft.com/office/drawing/2014/main" id="{B4BE8714-FA11-4564-874C-EED22CDF183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1" name="그룹 880">
              <a:extLst>
                <a:ext uri="{FF2B5EF4-FFF2-40B4-BE49-F238E27FC236}">
                  <a16:creationId xmlns:a16="http://schemas.microsoft.com/office/drawing/2014/main" id="{9E97A58F-20A0-46F7-A059-865DCF3B29A4}"/>
                </a:ext>
              </a:extLst>
            </p:cNvPr>
            <p:cNvGrpSpPr/>
            <p:nvPr/>
          </p:nvGrpSpPr>
          <p:grpSpPr>
            <a:xfrm>
              <a:off x="4686441" y="3235981"/>
              <a:ext cx="366532" cy="73309"/>
              <a:chOff x="4784203" y="1732340"/>
              <a:chExt cx="559445" cy="111893"/>
            </a:xfrm>
          </p:grpSpPr>
          <p:sp>
            <p:nvSpPr>
              <p:cNvPr id="882" name="직사각형 881">
                <a:extLst>
                  <a:ext uri="{FF2B5EF4-FFF2-40B4-BE49-F238E27FC236}">
                    <a16:creationId xmlns:a16="http://schemas.microsoft.com/office/drawing/2014/main" id="{998AD467-5CCA-4C52-B2D4-F93EDCD2B6F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3" name="직사각형 882">
                <a:extLst>
                  <a:ext uri="{FF2B5EF4-FFF2-40B4-BE49-F238E27FC236}">
                    <a16:creationId xmlns:a16="http://schemas.microsoft.com/office/drawing/2014/main" id="{26660B00-7052-4E9A-AD28-D74B7FD5A60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4" name="직사각형 883">
                <a:extLst>
                  <a:ext uri="{FF2B5EF4-FFF2-40B4-BE49-F238E27FC236}">
                    <a16:creationId xmlns:a16="http://schemas.microsoft.com/office/drawing/2014/main" id="{CE3AC45A-CC42-4DA6-AFA8-737AA35584E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5" name="직사각형 884">
                <a:extLst>
                  <a:ext uri="{FF2B5EF4-FFF2-40B4-BE49-F238E27FC236}">
                    <a16:creationId xmlns:a16="http://schemas.microsoft.com/office/drawing/2014/main" id="{22064261-1293-4EC7-ABE4-F1F406FE315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6" name="직사각형 885">
                <a:extLst>
                  <a:ext uri="{FF2B5EF4-FFF2-40B4-BE49-F238E27FC236}">
                    <a16:creationId xmlns:a16="http://schemas.microsoft.com/office/drawing/2014/main" id="{B23A6C3D-81D6-4ACF-993E-46E5B120FAC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7" name="그룹 886">
              <a:extLst>
                <a:ext uri="{FF2B5EF4-FFF2-40B4-BE49-F238E27FC236}">
                  <a16:creationId xmlns:a16="http://schemas.microsoft.com/office/drawing/2014/main" id="{ADDFA30A-708B-4BB5-9EEE-3C90165E6A6C}"/>
                </a:ext>
              </a:extLst>
            </p:cNvPr>
            <p:cNvGrpSpPr/>
            <p:nvPr/>
          </p:nvGrpSpPr>
          <p:grpSpPr>
            <a:xfrm>
              <a:off x="4322490" y="3310708"/>
              <a:ext cx="366532" cy="73309"/>
              <a:chOff x="4784203" y="1732340"/>
              <a:chExt cx="559445" cy="111893"/>
            </a:xfrm>
          </p:grpSpPr>
          <p:sp>
            <p:nvSpPr>
              <p:cNvPr id="888" name="직사각형 887">
                <a:extLst>
                  <a:ext uri="{FF2B5EF4-FFF2-40B4-BE49-F238E27FC236}">
                    <a16:creationId xmlns:a16="http://schemas.microsoft.com/office/drawing/2014/main" id="{1CE67E5B-3A52-4DB6-B62A-3BB2B236A36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9" name="직사각형 888">
                <a:extLst>
                  <a:ext uri="{FF2B5EF4-FFF2-40B4-BE49-F238E27FC236}">
                    <a16:creationId xmlns:a16="http://schemas.microsoft.com/office/drawing/2014/main" id="{884380FB-4A82-4ADF-BB05-16E1CCAFBEF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0" name="직사각형 889">
                <a:extLst>
                  <a:ext uri="{FF2B5EF4-FFF2-40B4-BE49-F238E27FC236}">
                    <a16:creationId xmlns:a16="http://schemas.microsoft.com/office/drawing/2014/main" id="{3B13F311-A48A-446A-A0AA-63D247DE7B8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1" name="직사각형 890">
                <a:extLst>
                  <a:ext uri="{FF2B5EF4-FFF2-40B4-BE49-F238E27FC236}">
                    <a16:creationId xmlns:a16="http://schemas.microsoft.com/office/drawing/2014/main" id="{8DEA6957-2AF3-4933-924A-4DA41079A23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2" name="직사각형 891">
                <a:extLst>
                  <a:ext uri="{FF2B5EF4-FFF2-40B4-BE49-F238E27FC236}">
                    <a16:creationId xmlns:a16="http://schemas.microsoft.com/office/drawing/2014/main" id="{39764095-DC2D-4147-BD69-A1D9B4BDF2A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3" name="그룹 892">
              <a:extLst>
                <a:ext uri="{FF2B5EF4-FFF2-40B4-BE49-F238E27FC236}">
                  <a16:creationId xmlns:a16="http://schemas.microsoft.com/office/drawing/2014/main" id="{77CE88CA-CD18-4452-8DDA-865558B066BF}"/>
                </a:ext>
              </a:extLst>
            </p:cNvPr>
            <p:cNvGrpSpPr/>
            <p:nvPr/>
          </p:nvGrpSpPr>
          <p:grpSpPr>
            <a:xfrm>
              <a:off x="4686441" y="3310705"/>
              <a:ext cx="366532" cy="73309"/>
              <a:chOff x="4784203" y="1732340"/>
              <a:chExt cx="559445" cy="111893"/>
            </a:xfrm>
          </p:grpSpPr>
          <p:sp>
            <p:nvSpPr>
              <p:cNvPr id="894" name="직사각형 893">
                <a:extLst>
                  <a:ext uri="{FF2B5EF4-FFF2-40B4-BE49-F238E27FC236}">
                    <a16:creationId xmlns:a16="http://schemas.microsoft.com/office/drawing/2014/main" id="{0C5E4088-90D8-4075-8916-6DB816C6CE0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5" name="직사각형 894">
                <a:extLst>
                  <a:ext uri="{FF2B5EF4-FFF2-40B4-BE49-F238E27FC236}">
                    <a16:creationId xmlns:a16="http://schemas.microsoft.com/office/drawing/2014/main" id="{964931B7-62C7-4F0E-AF0A-09ABE8758D2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6" name="직사각형 895">
                <a:extLst>
                  <a:ext uri="{FF2B5EF4-FFF2-40B4-BE49-F238E27FC236}">
                    <a16:creationId xmlns:a16="http://schemas.microsoft.com/office/drawing/2014/main" id="{DAEFAF73-5DBA-4DC9-92A0-7DDF73E2213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7" name="직사각형 896">
                <a:extLst>
                  <a:ext uri="{FF2B5EF4-FFF2-40B4-BE49-F238E27FC236}">
                    <a16:creationId xmlns:a16="http://schemas.microsoft.com/office/drawing/2014/main" id="{439F11C6-9284-4215-A537-BEF16191BC8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8" name="직사각형 897">
                <a:extLst>
                  <a:ext uri="{FF2B5EF4-FFF2-40B4-BE49-F238E27FC236}">
                    <a16:creationId xmlns:a16="http://schemas.microsoft.com/office/drawing/2014/main" id="{4A22C52D-02D8-4876-B13A-819649CC255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9" name="그룹 898">
              <a:extLst>
                <a:ext uri="{FF2B5EF4-FFF2-40B4-BE49-F238E27FC236}">
                  <a16:creationId xmlns:a16="http://schemas.microsoft.com/office/drawing/2014/main" id="{6FF14270-6163-4FC4-852B-6A854ABE48B2}"/>
                </a:ext>
              </a:extLst>
            </p:cNvPr>
            <p:cNvGrpSpPr/>
            <p:nvPr/>
          </p:nvGrpSpPr>
          <p:grpSpPr>
            <a:xfrm>
              <a:off x="4322490" y="3385432"/>
              <a:ext cx="366532" cy="73309"/>
              <a:chOff x="4784203" y="1732340"/>
              <a:chExt cx="559445" cy="111893"/>
            </a:xfrm>
          </p:grpSpPr>
          <p:sp>
            <p:nvSpPr>
              <p:cNvPr id="900" name="직사각형 899">
                <a:extLst>
                  <a:ext uri="{FF2B5EF4-FFF2-40B4-BE49-F238E27FC236}">
                    <a16:creationId xmlns:a16="http://schemas.microsoft.com/office/drawing/2014/main" id="{49B0C02E-0C0E-4E3F-AD55-9BE72B3729E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1" name="직사각형 900">
                <a:extLst>
                  <a:ext uri="{FF2B5EF4-FFF2-40B4-BE49-F238E27FC236}">
                    <a16:creationId xmlns:a16="http://schemas.microsoft.com/office/drawing/2014/main" id="{EDA932EF-C301-438B-8F2E-A44BA246A36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2" name="직사각형 901">
                <a:extLst>
                  <a:ext uri="{FF2B5EF4-FFF2-40B4-BE49-F238E27FC236}">
                    <a16:creationId xmlns:a16="http://schemas.microsoft.com/office/drawing/2014/main" id="{CB7F3E99-276D-4E8C-B28F-E85501C0C24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3" name="직사각형 902">
                <a:extLst>
                  <a:ext uri="{FF2B5EF4-FFF2-40B4-BE49-F238E27FC236}">
                    <a16:creationId xmlns:a16="http://schemas.microsoft.com/office/drawing/2014/main" id="{41D2C1D8-D62F-4156-A509-44A605B7B71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4" name="직사각형 903">
                <a:extLst>
                  <a:ext uri="{FF2B5EF4-FFF2-40B4-BE49-F238E27FC236}">
                    <a16:creationId xmlns:a16="http://schemas.microsoft.com/office/drawing/2014/main" id="{F41CEFBA-7224-430A-A4A5-4E82949B8A4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05" name="그룹 904">
              <a:extLst>
                <a:ext uri="{FF2B5EF4-FFF2-40B4-BE49-F238E27FC236}">
                  <a16:creationId xmlns:a16="http://schemas.microsoft.com/office/drawing/2014/main" id="{8E94F4AC-3F2D-43DF-9C30-9372D1EF75D9}"/>
                </a:ext>
              </a:extLst>
            </p:cNvPr>
            <p:cNvGrpSpPr/>
            <p:nvPr/>
          </p:nvGrpSpPr>
          <p:grpSpPr>
            <a:xfrm>
              <a:off x="4686441" y="3385429"/>
              <a:ext cx="366532" cy="73309"/>
              <a:chOff x="4784203" y="1732340"/>
              <a:chExt cx="559445" cy="111893"/>
            </a:xfrm>
          </p:grpSpPr>
          <p:sp>
            <p:nvSpPr>
              <p:cNvPr id="906" name="직사각형 905">
                <a:extLst>
                  <a:ext uri="{FF2B5EF4-FFF2-40B4-BE49-F238E27FC236}">
                    <a16:creationId xmlns:a16="http://schemas.microsoft.com/office/drawing/2014/main" id="{96540AD8-7000-443A-AEE2-72EC3CCFE0B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7" name="직사각형 906">
                <a:extLst>
                  <a:ext uri="{FF2B5EF4-FFF2-40B4-BE49-F238E27FC236}">
                    <a16:creationId xmlns:a16="http://schemas.microsoft.com/office/drawing/2014/main" id="{C5DE9BD7-CC7F-4844-8BE3-B469D66441A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8" name="직사각형 907">
                <a:extLst>
                  <a:ext uri="{FF2B5EF4-FFF2-40B4-BE49-F238E27FC236}">
                    <a16:creationId xmlns:a16="http://schemas.microsoft.com/office/drawing/2014/main" id="{246429A3-3320-404A-897E-BD1A8C7CCC5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9" name="직사각형 908">
                <a:extLst>
                  <a:ext uri="{FF2B5EF4-FFF2-40B4-BE49-F238E27FC236}">
                    <a16:creationId xmlns:a16="http://schemas.microsoft.com/office/drawing/2014/main" id="{FE0A680F-C754-462E-8401-EDA6BA4EC88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0" name="직사각형 909">
                <a:extLst>
                  <a:ext uri="{FF2B5EF4-FFF2-40B4-BE49-F238E27FC236}">
                    <a16:creationId xmlns:a16="http://schemas.microsoft.com/office/drawing/2014/main" id="{93F0E9F2-9F27-440D-ACD8-0137B9DF05D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1" name="그룹 910">
              <a:extLst>
                <a:ext uri="{FF2B5EF4-FFF2-40B4-BE49-F238E27FC236}">
                  <a16:creationId xmlns:a16="http://schemas.microsoft.com/office/drawing/2014/main" id="{1C51BA03-3170-40AE-99A6-1FD7DA56E227}"/>
                </a:ext>
              </a:extLst>
            </p:cNvPr>
            <p:cNvGrpSpPr/>
            <p:nvPr/>
          </p:nvGrpSpPr>
          <p:grpSpPr>
            <a:xfrm>
              <a:off x="4322490" y="3460156"/>
              <a:ext cx="366532" cy="73309"/>
              <a:chOff x="4784203" y="1732340"/>
              <a:chExt cx="559445" cy="111893"/>
            </a:xfrm>
          </p:grpSpPr>
          <p:sp>
            <p:nvSpPr>
              <p:cNvPr id="912" name="직사각형 911">
                <a:extLst>
                  <a:ext uri="{FF2B5EF4-FFF2-40B4-BE49-F238E27FC236}">
                    <a16:creationId xmlns:a16="http://schemas.microsoft.com/office/drawing/2014/main" id="{CBD9435C-0AE8-4C8D-876C-20FE1A63878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3" name="직사각형 912">
                <a:extLst>
                  <a:ext uri="{FF2B5EF4-FFF2-40B4-BE49-F238E27FC236}">
                    <a16:creationId xmlns:a16="http://schemas.microsoft.com/office/drawing/2014/main" id="{BE18FD0F-610B-411C-AD28-4F9A1DDCA3F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4" name="직사각형 913">
                <a:extLst>
                  <a:ext uri="{FF2B5EF4-FFF2-40B4-BE49-F238E27FC236}">
                    <a16:creationId xmlns:a16="http://schemas.microsoft.com/office/drawing/2014/main" id="{3F1DD090-07BA-41AA-9F2F-88B1A419084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5" name="직사각형 914">
                <a:extLst>
                  <a:ext uri="{FF2B5EF4-FFF2-40B4-BE49-F238E27FC236}">
                    <a16:creationId xmlns:a16="http://schemas.microsoft.com/office/drawing/2014/main" id="{EA74C203-DD98-4DA2-BA00-10AE18FF128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6" name="직사각형 915">
                <a:extLst>
                  <a:ext uri="{FF2B5EF4-FFF2-40B4-BE49-F238E27FC236}">
                    <a16:creationId xmlns:a16="http://schemas.microsoft.com/office/drawing/2014/main" id="{FD5DED83-DC4B-4717-AC5C-EBBFAB7536B3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7" name="그룹 916">
              <a:extLst>
                <a:ext uri="{FF2B5EF4-FFF2-40B4-BE49-F238E27FC236}">
                  <a16:creationId xmlns:a16="http://schemas.microsoft.com/office/drawing/2014/main" id="{DAA83A3E-674A-4765-A211-B6D52D74CECD}"/>
                </a:ext>
              </a:extLst>
            </p:cNvPr>
            <p:cNvGrpSpPr/>
            <p:nvPr/>
          </p:nvGrpSpPr>
          <p:grpSpPr>
            <a:xfrm>
              <a:off x="4686441" y="3460153"/>
              <a:ext cx="366532" cy="73309"/>
              <a:chOff x="4784203" y="1732340"/>
              <a:chExt cx="559445" cy="111893"/>
            </a:xfrm>
          </p:grpSpPr>
          <p:sp>
            <p:nvSpPr>
              <p:cNvPr id="918" name="직사각형 917">
                <a:extLst>
                  <a:ext uri="{FF2B5EF4-FFF2-40B4-BE49-F238E27FC236}">
                    <a16:creationId xmlns:a16="http://schemas.microsoft.com/office/drawing/2014/main" id="{DD953941-4F0E-48F8-A0EA-D8B5ACA4F78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9" name="직사각형 918">
                <a:extLst>
                  <a:ext uri="{FF2B5EF4-FFF2-40B4-BE49-F238E27FC236}">
                    <a16:creationId xmlns:a16="http://schemas.microsoft.com/office/drawing/2014/main" id="{E65AC0CC-BFFF-4E2F-AFC6-EAB3589F670F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0" name="직사각형 919">
                <a:extLst>
                  <a:ext uri="{FF2B5EF4-FFF2-40B4-BE49-F238E27FC236}">
                    <a16:creationId xmlns:a16="http://schemas.microsoft.com/office/drawing/2014/main" id="{06655584-7F46-48B1-B281-4968E34CE90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1" name="직사각형 920">
                <a:extLst>
                  <a:ext uri="{FF2B5EF4-FFF2-40B4-BE49-F238E27FC236}">
                    <a16:creationId xmlns:a16="http://schemas.microsoft.com/office/drawing/2014/main" id="{4C891EDD-915B-41A5-AB51-409ACC6622F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2" name="직사각형 921">
                <a:extLst>
                  <a:ext uri="{FF2B5EF4-FFF2-40B4-BE49-F238E27FC236}">
                    <a16:creationId xmlns:a16="http://schemas.microsoft.com/office/drawing/2014/main" id="{CEBB215D-35A0-4E59-8FD3-93294F4B787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3" name="그룹 922">
              <a:extLst>
                <a:ext uri="{FF2B5EF4-FFF2-40B4-BE49-F238E27FC236}">
                  <a16:creationId xmlns:a16="http://schemas.microsoft.com/office/drawing/2014/main" id="{58F32755-78ED-435D-8FCA-60E6FF18E4DD}"/>
                </a:ext>
              </a:extLst>
            </p:cNvPr>
            <p:cNvGrpSpPr/>
            <p:nvPr/>
          </p:nvGrpSpPr>
          <p:grpSpPr>
            <a:xfrm>
              <a:off x="4322490" y="3534880"/>
              <a:ext cx="366532" cy="73309"/>
              <a:chOff x="4784203" y="1732340"/>
              <a:chExt cx="559445" cy="111893"/>
            </a:xfrm>
          </p:grpSpPr>
          <p:sp>
            <p:nvSpPr>
              <p:cNvPr id="924" name="직사각형 923">
                <a:extLst>
                  <a:ext uri="{FF2B5EF4-FFF2-40B4-BE49-F238E27FC236}">
                    <a16:creationId xmlns:a16="http://schemas.microsoft.com/office/drawing/2014/main" id="{3209449B-C8B6-4048-BB44-90DDD64A03D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5" name="직사각형 924">
                <a:extLst>
                  <a:ext uri="{FF2B5EF4-FFF2-40B4-BE49-F238E27FC236}">
                    <a16:creationId xmlns:a16="http://schemas.microsoft.com/office/drawing/2014/main" id="{34AA4BCE-BA5F-42A8-8CCD-ED8719AD5E1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6" name="직사각형 925">
                <a:extLst>
                  <a:ext uri="{FF2B5EF4-FFF2-40B4-BE49-F238E27FC236}">
                    <a16:creationId xmlns:a16="http://schemas.microsoft.com/office/drawing/2014/main" id="{819A26A2-1674-450E-94E5-C3A94228C85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7" name="직사각형 926">
                <a:extLst>
                  <a:ext uri="{FF2B5EF4-FFF2-40B4-BE49-F238E27FC236}">
                    <a16:creationId xmlns:a16="http://schemas.microsoft.com/office/drawing/2014/main" id="{AE1F553D-CDB1-4575-9AD7-333E779410D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8" name="직사각형 927">
                <a:extLst>
                  <a:ext uri="{FF2B5EF4-FFF2-40B4-BE49-F238E27FC236}">
                    <a16:creationId xmlns:a16="http://schemas.microsoft.com/office/drawing/2014/main" id="{5C890C5A-44D1-414E-865F-5B0E8C43342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9" name="그룹 928">
              <a:extLst>
                <a:ext uri="{FF2B5EF4-FFF2-40B4-BE49-F238E27FC236}">
                  <a16:creationId xmlns:a16="http://schemas.microsoft.com/office/drawing/2014/main" id="{87625471-CF78-4EB4-B6B2-17A1E0E5D772}"/>
                </a:ext>
              </a:extLst>
            </p:cNvPr>
            <p:cNvGrpSpPr/>
            <p:nvPr/>
          </p:nvGrpSpPr>
          <p:grpSpPr>
            <a:xfrm>
              <a:off x="4686441" y="3534877"/>
              <a:ext cx="366532" cy="73309"/>
              <a:chOff x="4784203" y="1732340"/>
              <a:chExt cx="559445" cy="111893"/>
            </a:xfrm>
          </p:grpSpPr>
          <p:sp>
            <p:nvSpPr>
              <p:cNvPr id="930" name="직사각형 929">
                <a:extLst>
                  <a:ext uri="{FF2B5EF4-FFF2-40B4-BE49-F238E27FC236}">
                    <a16:creationId xmlns:a16="http://schemas.microsoft.com/office/drawing/2014/main" id="{7DCCAE6A-D8C5-424B-AE75-80FD430C217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1" name="직사각형 930">
                <a:extLst>
                  <a:ext uri="{FF2B5EF4-FFF2-40B4-BE49-F238E27FC236}">
                    <a16:creationId xmlns:a16="http://schemas.microsoft.com/office/drawing/2014/main" id="{266C9356-C481-45E4-8072-71BE42FF8BC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2" name="직사각형 931">
                <a:extLst>
                  <a:ext uri="{FF2B5EF4-FFF2-40B4-BE49-F238E27FC236}">
                    <a16:creationId xmlns:a16="http://schemas.microsoft.com/office/drawing/2014/main" id="{DE510DBF-3CBE-4163-9975-9C34BE58713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3" name="직사각형 932">
                <a:extLst>
                  <a:ext uri="{FF2B5EF4-FFF2-40B4-BE49-F238E27FC236}">
                    <a16:creationId xmlns:a16="http://schemas.microsoft.com/office/drawing/2014/main" id="{8740B649-8014-49C2-88C4-81F63F8FBD9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4" name="직사각형 933">
                <a:extLst>
                  <a:ext uri="{FF2B5EF4-FFF2-40B4-BE49-F238E27FC236}">
                    <a16:creationId xmlns:a16="http://schemas.microsoft.com/office/drawing/2014/main" id="{11180479-9020-47D3-9374-99D5E4F38BC7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936" name="직선 화살표 연결선 935">
            <a:extLst>
              <a:ext uri="{FF2B5EF4-FFF2-40B4-BE49-F238E27FC236}">
                <a16:creationId xmlns:a16="http://schemas.microsoft.com/office/drawing/2014/main" id="{63F6A30E-5D6E-41D2-A000-992B04C17191}"/>
              </a:ext>
            </a:extLst>
          </p:cNvPr>
          <p:cNvCxnSpPr>
            <a:cxnSpLocks/>
            <a:stCxn id="33" idx="3"/>
            <a:endCxn id="804" idx="1"/>
          </p:cNvCxnSpPr>
          <p:nvPr/>
        </p:nvCxnSpPr>
        <p:spPr>
          <a:xfrm>
            <a:off x="2624745" y="2256065"/>
            <a:ext cx="602021" cy="5682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9" name="그룹 938">
            <a:extLst>
              <a:ext uri="{FF2B5EF4-FFF2-40B4-BE49-F238E27FC236}">
                <a16:creationId xmlns:a16="http://schemas.microsoft.com/office/drawing/2014/main" id="{58329386-DF73-429F-89A4-E48FE4D33171}"/>
              </a:ext>
            </a:extLst>
          </p:cNvPr>
          <p:cNvGrpSpPr/>
          <p:nvPr/>
        </p:nvGrpSpPr>
        <p:grpSpPr>
          <a:xfrm>
            <a:off x="3222905" y="3722393"/>
            <a:ext cx="366532" cy="73309"/>
            <a:chOff x="4784203" y="1732340"/>
            <a:chExt cx="559445" cy="111893"/>
          </a:xfrm>
        </p:grpSpPr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4D698737-B03A-46E5-85EF-6A8DFDB90C06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498ADB8E-A148-4855-80C6-FF6A6976BB7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24030C53-53A3-4504-94A3-0BB5E1861669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2298DAE6-C0F2-446D-90FD-56A18A57F84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4" name="직사각형 943">
              <a:extLst>
                <a:ext uri="{FF2B5EF4-FFF2-40B4-BE49-F238E27FC236}">
                  <a16:creationId xmlns:a16="http://schemas.microsoft.com/office/drawing/2014/main" id="{2B13B55D-A1E5-4F80-BBBB-E11562E1B04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45" name="그룹 944">
            <a:extLst>
              <a:ext uri="{FF2B5EF4-FFF2-40B4-BE49-F238E27FC236}">
                <a16:creationId xmlns:a16="http://schemas.microsoft.com/office/drawing/2014/main" id="{E936B93E-2AC1-4FE3-BDA0-B1EC15EB73B7}"/>
              </a:ext>
            </a:extLst>
          </p:cNvPr>
          <p:cNvGrpSpPr/>
          <p:nvPr/>
        </p:nvGrpSpPr>
        <p:grpSpPr>
          <a:xfrm>
            <a:off x="3586856" y="3722390"/>
            <a:ext cx="366532" cy="73309"/>
            <a:chOff x="4784203" y="1732340"/>
            <a:chExt cx="559445" cy="111893"/>
          </a:xfrm>
        </p:grpSpPr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EC39C25A-0A41-4103-A74A-9A57593059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FE86AB92-630A-4DAE-9A61-4BEC9483448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BD6BE49F-A624-40D7-9118-3664903F1DB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57A9182E-D790-422D-9B9C-419E2EBE7FE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BBAD6E39-F66A-4773-B9C8-5C859F4F05B3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51" name="직선 화살표 연결선 950">
            <a:extLst>
              <a:ext uri="{FF2B5EF4-FFF2-40B4-BE49-F238E27FC236}">
                <a16:creationId xmlns:a16="http://schemas.microsoft.com/office/drawing/2014/main" id="{A68B50FE-D096-4E9C-9A4C-2C030B024A7C}"/>
              </a:ext>
            </a:extLst>
          </p:cNvPr>
          <p:cNvCxnSpPr>
            <a:cxnSpLocks/>
            <a:stCxn id="34" idx="3"/>
            <a:endCxn id="940" idx="1"/>
          </p:cNvCxnSpPr>
          <p:nvPr/>
        </p:nvCxnSpPr>
        <p:spPr>
          <a:xfrm>
            <a:off x="2624744" y="2478380"/>
            <a:ext cx="598161" cy="12806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4" name="TextBox 953">
            <a:extLst>
              <a:ext uri="{FF2B5EF4-FFF2-40B4-BE49-F238E27FC236}">
                <a16:creationId xmlns:a16="http://schemas.microsoft.com/office/drawing/2014/main" id="{078DF205-C478-400F-A200-62BB77DF1E52}"/>
              </a:ext>
            </a:extLst>
          </p:cNvPr>
          <p:cNvSpPr txBox="1"/>
          <p:nvPr/>
        </p:nvSpPr>
        <p:spPr>
          <a:xfrm>
            <a:off x="3856308" y="723952"/>
            <a:ext cx="954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5" name="TextBox 954">
            <a:extLst>
              <a:ext uri="{FF2B5EF4-FFF2-40B4-BE49-F238E27FC236}">
                <a16:creationId xmlns:a16="http://schemas.microsoft.com/office/drawing/2014/main" id="{D6425B57-5166-4401-A671-DE4FB3B2A5D8}"/>
              </a:ext>
            </a:extLst>
          </p:cNvPr>
          <p:cNvSpPr txBox="1"/>
          <p:nvPr/>
        </p:nvSpPr>
        <p:spPr>
          <a:xfrm>
            <a:off x="3924921" y="1305421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6" name="TextBox 955">
            <a:extLst>
              <a:ext uri="{FF2B5EF4-FFF2-40B4-BE49-F238E27FC236}">
                <a16:creationId xmlns:a16="http://schemas.microsoft.com/office/drawing/2014/main" id="{006F6E74-FF57-4DE6-848F-A37589A3A670}"/>
              </a:ext>
            </a:extLst>
          </p:cNvPr>
          <p:cNvSpPr txBox="1"/>
          <p:nvPr/>
        </p:nvSpPr>
        <p:spPr>
          <a:xfrm>
            <a:off x="6140962" y="1652667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7" name="TextBox 956">
            <a:extLst>
              <a:ext uri="{FF2B5EF4-FFF2-40B4-BE49-F238E27FC236}">
                <a16:creationId xmlns:a16="http://schemas.microsoft.com/office/drawing/2014/main" id="{ECFF32E6-3A5D-45B9-ACE2-001C9114948B}"/>
              </a:ext>
            </a:extLst>
          </p:cNvPr>
          <p:cNvSpPr txBox="1"/>
          <p:nvPr/>
        </p:nvSpPr>
        <p:spPr>
          <a:xfrm>
            <a:off x="6142622" y="2483133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8" name="TextBox 957">
            <a:extLst>
              <a:ext uri="{FF2B5EF4-FFF2-40B4-BE49-F238E27FC236}">
                <a16:creationId xmlns:a16="http://schemas.microsoft.com/office/drawing/2014/main" id="{A9A6931B-4096-4101-8B06-C09839F99AF8}"/>
              </a:ext>
            </a:extLst>
          </p:cNvPr>
          <p:cNvSpPr txBox="1"/>
          <p:nvPr/>
        </p:nvSpPr>
        <p:spPr>
          <a:xfrm>
            <a:off x="3897694" y="292902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9" name="TextBox 958">
            <a:extLst>
              <a:ext uri="{FF2B5EF4-FFF2-40B4-BE49-F238E27FC236}">
                <a16:creationId xmlns:a16="http://schemas.microsoft.com/office/drawing/2014/main" id="{486191AC-957F-4162-AF9F-4D9383382C82}"/>
              </a:ext>
            </a:extLst>
          </p:cNvPr>
          <p:cNvSpPr txBox="1"/>
          <p:nvPr/>
        </p:nvSpPr>
        <p:spPr>
          <a:xfrm>
            <a:off x="3334282" y="3727214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60" name="그룹 959">
            <a:extLst>
              <a:ext uri="{FF2B5EF4-FFF2-40B4-BE49-F238E27FC236}">
                <a16:creationId xmlns:a16="http://schemas.microsoft.com/office/drawing/2014/main" id="{AB9D807D-F2F0-4FEA-AFE1-FF70DC60CE08}"/>
              </a:ext>
            </a:extLst>
          </p:cNvPr>
          <p:cNvGrpSpPr/>
          <p:nvPr/>
        </p:nvGrpSpPr>
        <p:grpSpPr>
          <a:xfrm>
            <a:off x="3222905" y="3938240"/>
            <a:ext cx="979991" cy="1327229"/>
            <a:chOff x="3318073" y="2044862"/>
            <a:chExt cx="817947" cy="1923328"/>
          </a:xfrm>
        </p:grpSpPr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C0234143-0CCB-4213-A53D-B4ECC00F82C4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'Conv1'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2" name="직사각형 961">
              <a:extLst>
                <a:ext uri="{FF2B5EF4-FFF2-40B4-BE49-F238E27FC236}">
                  <a16:creationId xmlns:a16="http://schemas.microsoft.com/office/drawing/2014/main" id="{8F42B0A0-874B-46E0-A3EF-E01ED7FF788C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79830099-3214-4E11-A69A-05F729A96D7B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'Pool1'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1B2D7371-F11C-425A-8E81-D84B923571AE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5" name="직사각형 964">
              <a:extLst>
                <a:ext uri="{FF2B5EF4-FFF2-40B4-BE49-F238E27FC236}">
                  <a16:creationId xmlns:a16="http://schemas.microsoft.com/office/drawing/2014/main" id="{C5521A4F-7E45-4272-80B6-47DA69A787DC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E546D513-D835-457B-BCA0-281C0BB06EB0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67" name="직선 화살표 연결선 966">
            <a:extLst>
              <a:ext uri="{FF2B5EF4-FFF2-40B4-BE49-F238E27FC236}">
                <a16:creationId xmlns:a16="http://schemas.microsoft.com/office/drawing/2014/main" id="{B1CEB93D-E8E6-40D9-9E45-F84CF23DBB34}"/>
              </a:ext>
            </a:extLst>
          </p:cNvPr>
          <p:cNvCxnSpPr>
            <a:cxnSpLocks/>
            <a:stCxn id="26" idx="3"/>
            <a:endCxn id="961" idx="1"/>
          </p:cNvCxnSpPr>
          <p:nvPr/>
        </p:nvCxnSpPr>
        <p:spPr>
          <a:xfrm>
            <a:off x="1578025" y="2289859"/>
            <a:ext cx="1644882" cy="1758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2" name="직사각형 971">
            <a:extLst>
              <a:ext uri="{FF2B5EF4-FFF2-40B4-BE49-F238E27FC236}">
                <a16:creationId xmlns:a16="http://schemas.microsoft.com/office/drawing/2014/main" id="{E2203FE1-8817-4A98-BCB8-62E695E48A9B}"/>
              </a:ext>
            </a:extLst>
          </p:cNvPr>
          <p:cNvSpPr/>
          <p:nvPr/>
        </p:nvSpPr>
        <p:spPr>
          <a:xfrm>
            <a:off x="7521388" y="87904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3" name="직사각형 972">
            <a:extLst>
              <a:ext uri="{FF2B5EF4-FFF2-40B4-BE49-F238E27FC236}">
                <a16:creationId xmlns:a16="http://schemas.microsoft.com/office/drawing/2014/main" id="{89E65B83-7FDC-4316-8C07-586178F1211D}"/>
              </a:ext>
            </a:extLst>
          </p:cNvPr>
          <p:cNvSpPr/>
          <p:nvPr/>
        </p:nvSpPr>
        <p:spPr>
          <a:xfrm>
            <a:off x="7521388" y="10398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4" name="직사각형 973">
            <a:extLst>
              <a:ext uri="{FF2B5EF4-FFF2-40B4-BE49-F238E27FC236}">
                <a16:creationId xmlns:a16="http://schemas.microsoft.com/office/drawing/2014/main" id="{8E2C8D02-00AE-49F7-BFB1-C98D75B1B834}"/>
              </a:ext>
            </a:extLst>
          </p:cNvPr>
          <p:cNvSpPr/>
          <p:nvPr/>
        </p:nvSpPr>
        <p:spPr>
          <a:xfrm>
            <a:off x="7521388" y="12007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5" name="직사각형 974">
            <a:extLst>
              <a:ext uri="{FF2B5EF4-FFF2-40B4-BE49-F238E27FC236}">
                <a16:creationId xmlns:a16="http://schemas.microsoft.com/office/drawing/2014/main" id="{612D4973-F289-44DE-9D48-6099FC4462C2}"/>
              </a:ext>
            </a:extLst>
          </p:cNvPr>
          <p:cNvSpPr/>
          <p:nvPr/>
        </p:nvSpPr>
        <p:spPr>
          <a:xfrm>
            <a:off x="7521388" y="13615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self.stride=1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6" name="직사각형 975">
            <a:extLst>
              <a:ext uri="{FF2B5EF4-FFF2-40B4-BE49-F238E27FC236}">
                <a16:creationId xmlns:a16="http://schemas.microsoft.com/office/drawing/2014/main" id="{966A06D5-B9D2-41AE-98CF-3864228989E2}"/>
              </a:ext>
            </a:extLst>
          </p:cNvPr>
          <p:cNvSpPr/>
          <p:nvPr/>
        </p:nvSpPr>
        <p:spPr>
          <a:xfrm>
            <a:off x="7521388" y="152244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self.pad=0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8" name="직사각형 977">
            <a:extLst>
              <a:ext uri="{FF2B5EF4-FFF2-40B4-BE49-F238E27FC236}">
                <a16:creationId xmlns:a16="http://schemas.microsoft.com/office/drawing/2014/main" id="{6C544253-B660-4534-8866-A537D13F9587}"/>
              </a:ext>
            </a:extLst>
          </p:cNvPr>
          <p:cNvSpPr/>
          <p:nvPr/>
        </p:nvSpPr>
        <p:spPr>
          <a:xfrm>
            <a:off x="7521388" y="168329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9" name="직사각형 978">
            <a:extLst>
              <a:ext uri="{FF2B5EF4-FFF2-40B4-BE49-F238E27FC236}">
                <a16:creationId xmlns:a16="http://schemas.microsoft.com/office/drawing/2014/main" id="{5BD13636-561B-4FD5-AA6D-AAED2AF6C050}"/>
              </a:ext>
            </a:extLst>
          </p:cNvPr>
          <p:cNvSpPr/>
          <p:nvPr/>
        </p:nvSpPr>
        <p:spPr>
          <a:xfrm>
            <a:off x="7521388" y="184414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0" name="직사각형 979">
            <a:extLst>
              <a:ext uri="{FF2B5EF4-FFF2-40B4-BE49-F238E27FC236}">
                <a16:creationId xmlns:a16="http://schemas.microsoft.com/office/drawing/2014/main" id="{72F76240-95C0-4D6D-8A3F-9C02F95E004E}"/>
              </a:ext>
            </a:extLst>
          </p:cNvPr>
          <p:cNvSpPr/>
          <p:nvPr/>
        </p:nvSpPr>
        <p:spPr>
          <a:xfrm>
            <a:off x="7521388" y="200499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self.col_W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1" name="직사각형 980">
            <a:extLst>
              <a:ext uri="{FF2B5EF4-FFF2-40B4-BE49-F238E27FC236}">
                <a16:creationId xmlns:a16="http://schemas.microsoft.com/office/drawing/2014/main" id="{DADD7CCC-E748-477A-925D-0840B70D0856}"/>
              </a:ext>
            </a:extLst>
          </p:cNvPr>
          <p:cNvSpPr/>
          <p:nvPr/>
        </p:nvSpPr>
        <p:spPr>
          <a:xfrm>
            <a:off x="7521388" y="2165849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83" name="직선 화살표 연결선 982">
            <a:extLst>
              <a:ext uri="{FF2B5EF4-FFF2-40B4-BE49-F238E27FC236}">
                <a16:creationId xmlns:a16="http://schemas.microsoft.com/office/drawing/2014/main" id="{7C7E4F60-8657-4DF9-829A-F2AF48D5E2A5}"/>
              </a:ext>
            </a:extLst>
          </p:cNvPr>
          <p:cNvCxnSpPr>
            <a:cxnSpLocks/>
            <a:stCxn id="973" idx="1"/>
            <a:endCxn id="164" idx="3"/>
          </p:cNvCxnSpPr>
          <p:nvPr/>
        </p:nvCxnSpPr>
        <p:spPr>
          <a:xfrm flipH="1" flipV="1">
            <a:off x="5301180" y="985776"/>
            <a:ext cx="2220208" cy="134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직선 화살표 연결선 985">
            <a:extLst>
              <a:ext uri="{FF2B5EF4-FFF2-40B4-BE49-F238E27FC236}">
                <a16:creationId xmlns:a16="http://schemas.microsoft.com/office/drawing/2014/main" id="{A3C5E71C-9B61-4FE8-A4C1-D3F30D293CCB}"/>
              </a:ext>
            </a:extLst>
          </p:cNvPr>
          <p:cNvCxnSpPr>
            <a:cxnSpLocks/>
            <a:stCxn id="974" idx="1"/>
            <a:endCxn id="204" idx="3"/>
          </p:cNvCxnSpPr>
          <p:nvPr/>
        </p:nvCxnSpPr>
        <p:spPr>
          <a:xfrm flipH="1">
            <a:off x="5458725" y="1281172"/>
            <a:ext cx="2062663" cy="272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3" name="직사각형 992">
            <a:extLst>
              <a:ext uri="{FF2B5EF4-FFF2-40B4-BE49-F238E27FC236}">
                <a16:creationId xmlns:a16="http://schemas.microsoft.com/office/drawing/2014/main" id="{038BEB8C-1444-481F-BAED-E1A789182E59}"/>
              </a:ext>
            </a:extLst>
          </p:cNvPr>
          <p:cNvSpPr/>
          <p:nvPr/>
        </p:nvSpPr>
        <p:spPr>
          <a:xfrm>
            <a:off x="7521388" y="232228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6" name="직사각형 995">
            <a:extLst>
              <a:ext uri="{FF2B5EF4-FFF2-40B4-BE49-F238E27FC236}">
                <a16:creationId xmlns:a16="http://schemas.microsoft.com/office/drawing/2014/main" id="{2C49BA27-6A46-4BC7-B2FD-B408A52BBAF6}"/>
              </a:ext>
            </a:extLst>
          </p:cNvPr>
          <p:cNvSpPr/>
          <p:nvPr/>
        </p:nvSpPr>
        <p:spPr>
          <a:xfrm>
            <a:off x="7517308" y="26395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7" name="직사각형 996">
            <a:extLst>
              <a:ext uri="{FF2B5EF4-FFF2-40B4-BE49-F238E27FC236}">
                <a16:creationId xmlns:a16="http://schemas.microsoft.com/office/drawing/2014/main" id="{DAB39788-F7BB-4DB3-891F-0E7A9268E1D6}"/>
              </a:ext>
            </a:extLst>
          </p:cNvPr>
          <p:cNvSpPr/>
          <p:nvPr/>
        </p:nvSpPr>
        <p:spPr>
          <a:xfrm>
            <a:off x="7517308" y="28004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1" name="직사각형 1000">
            <a:extLst>
              <a:ext uri="{FF2B5EF4-FFF2-40B4-BE49-F238E27FC236}">
                <a16:creationId xmlns:a16="http://schemas.microsoft.com/office/drawing/2014/main" id="{0ED5E467-19C7-43DE-B5DC-81FEADF61A44}"/>
              </a:ext>
            </a:extLst>
          </p:cNvPr>
          <p:cNvSpPr/>
          <p:nvPr/>
        </p:nvSpPr>
        <p:spPr>
          <a:xfrm>
            <a:off x="3272438" y="1710188"/>
            <a:ext cx="2921314" cy="692963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2" name="직사각형 1001">
            <a:extLst>
              <a:ext uri="{FF2B5EF4-FFF2-40B4-BE49-F238E27FC236}">
                <a16:creationId xmlns:a16="http://schemas.microsoft.com/office/drawing/2014/main" id="{EBD55F07-22EE-443B-88FB-2A1776C20D72}"/>
              </a:ext>
            </a:extLst>
          </p:cNvPr>
          <p:cNvSpPr/>
          <p:nvPr/>
        </p:nvSpPr>
        <p:spPr>
          <a:xfrm>
            <a:off x="3272438" y="2563842"/>
            <a:ext cx="2921314" cy="75709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5" name="직선 화살표 연결선 1004">
            <a:extLst>
              <a:ext uri="{FF2B5EF4-FFF2-40B4-BE49-F238E27FC236}">
                <a16:creationId xmlns:a16="http://schemas.microsoft.com/office/drawing/2014/main" id="{F8825BC3-DE22-4D91-BDBC-E076DAADC58D}"/>
              </a:ext>
            </a:extLst>
          </p:cNvPr>
          <p:cNvCxnSpPr>
            <a:cxnSpLocks/>
            <a:stCxn id="961" idx="3"/>
            <a:endCxn id="972" idx="1"/>
          </p:cNvCxnSpPr>
          <p:nvPr/>
        </p:nvCxnSpPr>
        <p:spPr>
          <a:xfrm flipV="1">
            <a:off x="4202896" y="959470"/>
            <a:ext cx="3318492" cy="30892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직선 화살표 연결선 1007">
            <a:extLst>
              <a:ext uri="{FF2B5EF4-FFF2-40B4-BE49-F238E27FC236}">
                <a16:creationId xmlns:a16="http://schemas.microsoft.com/office/drawing/2014/main" id="{5B504587-BDBD-4C16-811B-0320569FD231}"/>
              </a:ext>
            </a:extLst>
          </p:cNvPr>
          <p:cNvCxnSpPr>
            <a:cxnSpLocks/>
            <a:stCxn id="962" idx="3"/>
            <a:endCxn id="996" idx="1"/>
          </p:cNvCxnSpPr>
          <p:nvPr/>
        </p:nvCxnSpPr>
        <p:spPr>
          <a:xfrm flipV="1">
            <a:off x="4202896" y="2719977"/>
            <a:ext cx="3314412" cy="1549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8F29B471-6227-4F4F-BF19-2EE4374A5381}"/>
              </a:ext>
            </a:extLst>
          </p:cNvPr>
          <p:cNvGrpSpPr/>
          <p:nvPr/>
        </p:nvGrpSpPr>
        <p:grpSpPr>
          <a:xfrm>
            <a:off x="7506872" y="3099137"/>
            <a:ext cx="992750" cy="1125854"/>
            <a:chOff x="7506872" y="3099137"/>
            <a:chExt cx="992750" cy="1125854"/>
          </a:xfrm>
        </p:grpSpPr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362F00AA-A0A0-4172-8D7C-8C9B5DF7E274}"/>
                </a:ext>
              </a:extLst>
            </p:cNvPr>
            <p:cNvSpPr/>
            <p:nvPr/>
          </p:nvSpPr>
          <p:spPr>
            <a:xfrm>
              <a:off x="7509197" y="3099137"/>
              <a:ext cx="990425" cy="160851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Pooling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A9FEF36E-3BA4-4AE0-A5F0-72AB1EDFB6B6}"/>
                </a:ext>
              </a:extLst>
            </p:cNvPr>
            <p:cNvSpPr/>
            <p:nvPr/>
          </p:nvSpPr>
          <p:spPr>
            <a:xfrm>
              <a:off x="7506872" y="3259887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self.pool_h=2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80F8FF19-C7ED-454B-948D-89E46F3C4670}"/>
                </a:ext>
              </a:extLst>
            </p:cNvPr>
            <p:cNvSpPr/>
            <p:nvPr/>
          </p:nvSpPr>
          <p:spPr>
            <a:xfrm>
              <a:off x="7506872" y="342073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self.pool_w=2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42973688-EB7C-4DDB-8E49-FF72C45C56CC}"/>
                </a:ext>
              </a:extLst>
            </p:cNvPr>
            <p:cNvSpPr/>
            <p:nvPr/>
          </p:nvSpPr>
          <p:spPr>
            <a:xfrm>
              <a:off x="7506872" y="358158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self.stride=2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0E651F34-F39B-4172-9CCD-04D30E09953D}"/>
                </a:ext>
              </a:extLst>
            </p:cNvPr>
            <p:cNvSpPr/>
            <p:nvPr/>
          </p:nvSpPr>
          <p:spPr>
            <a:xfrm>
              <a:off x="7506872" y="374243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self.pad=0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78FC9E42-5F4B-4B73-A435-4275A023CF0E}"/>
                </a:ext>
              </a:extLst>
            </p:cNvPr>
            <p:cNvSpPr/>
            <p:nvPr/>
          </p:nvSpPr>
          <p:spPr>
            <a:xfrm>
              <a:off x="7506872" y="390328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7341593A-9A32-441E-A707-4FE51F6897C6}"/>
                </a:ext>
              </a:extLst>
            </p:cNvPr>
            <p:cNvSpPr/>
            <p:nvPr/>
          </p:nvSpPr>
          <p:spPr>
            <a:xfrm>
              <a:off x="7506872" y="4064140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self.arg_max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20" name="직선 화살표 연결선 1019">
            <a:extLst>
              <a:ext uri="{FF2B5EF4-FFF2-40B4-BE49-F238E27FC236}">
                <a16:creationId xmlns:a16="http://schemas.microsoft.com/office/drawing/2014/main" id="{A97D53A6-88C7-4656-AE6C-83441BDFBFEC}"/>
              </a:ext>
            </a:extLst>
          </p:cNvPr>
          <p:cNvCxnSpPr>
            <a:cxnSpLocks/>
            <a:stCxn id="963" idx="3"/>
            <a:endCxn id="1012" idx="1"/>
          </p:cNvCxnSpPr>
          <p:nvPr/>
        </p:nvCxnSpPr>
        <p:spPr>
          <a:xfrm flipV="1">
            <a:off x="4202896" y="3179563"/>
            <a:ext cx="3306301" cy="1311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91A45B25-D6C2-426D-9FCA-D1DA28D0129C}"/>
              </a:ext>
            </a:extLst>
          </p:cNvPr>
          <p:cNvSpPr/>
          <p:nvPr/>
        </p:nvSpPr>
        <p:spPr>
          <a:xfrm>
            <a:off x="7502371" y="432289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5C7F7106-1750-43E5-B416-740E897AA930}"/>
              </a:ext>
            </a:extLst>
          </p:cNvPr>
          <p:cNvSpPr/>
          <p:nvPr/>
        </p:nvSpPr>
        <p:spPr>
          <a:xfrm>
            <a:off x="7502371" y="4483644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34D55E0D-0210-401A-88A0-9C3C99832233}"/>
              </a:ext>
            </a:extLst>
          </p:cNvPr>
          <p:cNvSpPr/>
          <p:nvPr/>
        </p:nvSpPr>
        <p:spPr>
          <a:xfrm>
            <a:off x="7502371" y="46444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6E4B867C-06AC-41BE-858E-A11B747326BE}"/>
              </a:ext>
            </a:extLst>
          </p:cNvPr>
          <p:cNvSpPr/>
          <p:nvPr/>
        </p:nvSpPr>
        <p:spPr>
          <a:xfrm>
            <a:off x="7502371" y="480534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EDA11C0E-F00A-4003-A775-81ED0C9B249F}"/>
              </a:ext>
            </a:extLst>
          </p:cNvPr>
          <p:cNvSpPr/>
          <p:nvPr/>
        </p:nvSpPr>
        <p:spPr>
          <a:xfrm>
            <a:off x="7502371" y="49661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31360B8C-CA76-4B79-8851-3934F878F1CC}"/>
              </a:ext>
            </a:extLst>
          </p:cNvPr>
          <p:cNvSpPr/>
          <p:nvPr/>
        </p:nvSpPr>
        <p:spPr>
          <a:xfrm>
            <a:off x="7502371" y="51270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5D48A088-29C3-4275-8D66-ECF1AABDC0FC}"/>
              </a:ext>
            </a:extLst>
          </p:cNvPr>
          <p:cNvSpPr/>
          <p:nvPr/>
        </p:nvSpPr>
        <p:spPr>
          <a:xfrm>
            <a:off x="7502371" y="53823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C2627EC5-5931-4DFC-8ACB-A380AEB003E8}"/>
              </a:ext>
            </a:extLst>
          </p:cNvPr>
          <p:cNvSpPr/>
          <p:nvPr/>
        </p:nvSpPr>
        <p:spPr>
          <a:xfrm>
            <a:off x="7502371" y="55432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2" name="직선 화살표 연결선 1041">
            <a:extLst>
              <a:ext uri="{FF2B5EF4-FFF2-40B4-BE49-F238E27FC236}">
                <a16:creationId xmlns:a16="http://schemas.microsoft.com/office/drawing/2014/main" id="{D2832D2E-C42F-4E90-8B95-3A588EB9172B}"/>
              </a:ext>
            </a:extLst>
          </p:cNvPr>
          <p:cNvCxnSpPr>
            <a:cxnSpLocks/>
            <a:stCxn id="964" idx="3"/>
            <a:endCxn id="1032" idx="1"/>
          </p:cNvCxnSpPr>
          <p:nvPr/>
        </p:nvCxnSpPr>
        <p:spPr>
          <a:xfrm flipV="1">
            <a:off x="4202896" y="4403320"/>
            <a:ext cx="3299475" cy="308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직선 화살표 연결선 1044">
            <a:extLst>
              <a:ext uri="{FF2B5EF4-FFF2-40B4-BE49-F238E27FC236}">
                <a16:creationId xmlns:a16="http://schemas.microsoft.com/office/drawing/2014/main" id="{B467112D-70FF-4E57-A469-B79A720CE90C}"/>
              </a:ext>
            </a:extLst>
          </p:cNvPr>
          <p:cNvCxnSpPr>
            <a:cxnSpLocks/>
            <a:stCxn id="965" idx="3"/>
            <a:endCxn id="1040" idx="1"/>
          </p:cNvCxnSpPr>
          <p:nvPr/>
        </p:nvCxnSpPr>
        <p:spPr>
          <a:xfrm>
            <a:off x="4202895" y="4932663"/>
            <a:ext cx="3299476" cy="530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FA60F265-B93A-4BBA-BEBC-71D09AB1762A}"/>
              </a:ext>
            </a:extLst>
          </p:cNvPr>
          <p:cNvSpPr/>
          <p:nvPr/>
        </p:nvSpPr>
        <p:spPr>
          <a:xfrm>
            <a:off x="7502371" y="5818105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0B892562-9F3A-48AD-B8EE-0FB09AF315CC}"/>
              </a:ext>
            </a:extLst>
          </p:cNvPr>
          <p:cNvSpPr/>
          <p:nvPr/>
        </p:nvSpPr>
        <p:spPr>
          <a:xfrm>
            <a:off x="7502371" y="597885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3EB9B0C2-0D64-4E4C-B684-205BC5AF4E33}"/>
              </a:ext>
            </a:extLst>
          </p:cNvPr>
          <p:cNvSpPr/>
          <p:nvPr/>
        </p:nvSpPr>
        <p:spPr>
          <a:xfrm>
            <a:off x="7502371" y="613970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CAC80FC0-18FE-4D21-A66E-70511E513E6D}"/>
              </a:ext>
            </a:extLst>
          </p:cNvPr>
          <p:cNvSpPr/>
          <p:nvPr/>
        </p:nvSpPr>
        <p:spPr>
          <a:xfrm>
            <a:off x="7502371" y="630055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30A16A0D-EE52-4496-A638-A0BFE187EFB1}"/>
              </a:ext>
            </a:extLst>
          </p:cNvPr>
          <p:cNvSpPr/>
          <p:nvPr/>
        </p:nvSpPr>
        <p:spPr>
          <a:xfrm>
            <a:off x="7502371" y="646140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3" name="직사각형 1052">
            <a:extLst>
              <a:ext uri="{FF2B5EF4-FFF2-40B4-BE49-F238E27FC236}">
                <a16:creationId xmlns:a16="http://schemas.microsoft.com/office/drawing/2014/main" id="{BDDD96A9-C9C6-4A08-B696-5993D8E2E03D}"/>
              </a:ext>
            </a:extLst>
          </p:cNvPr>
          <p:cNvSpPr/>
          <p:nvPr/>
        </p:nvSpPr>
        <p:spPr>
          <a:xfrm>
            <a:off x="7502371" y="662225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54" name="직선 화살표 연결선 1053">
            <a:extLst>
              <a:ext uri="{FF2B5EF4-FFF2-40B4-BE49-F238E27FC236}">
                <a16:creationId xmlns:a16="http://schemas.microsoft.com/office/drawing/2014/main" id="{A2C39341-2D3E-4414-A6FE-274F19852B00}"/>
              </a:ext>
            </a:extLst>
          </p:cNvPr>
          <p:cNvCxnSpPr>
            <a:cxnSpLocks/>
            <a:stCxn id="966" idx="3"/>
            <a:endCxn id="1048" idx="1"/>
          </p:cNvCxnSpPr>
          <p:nvPr/>
        </p:nvCxnSpPr>
        <p:spPr>
          <a:xfrm>
            <a:off x="4202894" y="5154978"/>
            <a:ext cx="3299477" cy="743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8" name="직사각형 1057">
            <a:extLst>
              <a:ext uri="{FF2B5EF4-FFF2-40B4-BE49-F238E27FC236}">
                <a16:creationId xmlns:a16="http://schemas.microsoft.com/office/drawing/2014/main" id="{1D6B493F-E0CC-4BEE-B9B6-0A11AF4374EE}"/>
              </a:ext>
            </a:extLst>
          </p:cNvPr>
          <p:cNvSpPr/>
          <p:nvPr/>
        </p:nvSpPr>
        <p:spPr>
          <a:xfrm>
            <a:off x="3212469" y="5537675"/>
            <a:ext cx="1017039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9" name="직사각형 1058">
            <a:extLst>
              <a:ext uri="{FF2B5EF4-FFF2-40B4-BE49-F238E27FC236}">
                <a16:creationId xmlns:a16="http://schemas.microsoft.com/office/drawing/2014/main" id="{BE2791AE-8E59-4739-9FDA-96C92C12FDD3}"/>
              </a:ext>
            </a:extLst>
          </p:cNvPr>
          <p:cNvSpPr/>
          <p:nvPr/>
        </p:nvSpPr>
        <p:spPr>
          <a:xfrm>
            <a:off x="3212469" y="5698425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90B32941-AA89-408B-B4E1-8178B4D8B959}"/>
              </a:ext>
            </a:extLst>
          </p:cNvPr>
          <p:cNvSpPr/>
          <p:nvPr/>
        </p:nvSpPr>
        <p:spPr>
          <a:xfrm>
            <a:off x="3212469" y="585927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D50976A3-92F3-4422-8F68-4FCCD770AFB4}"/>
              </a:ext>
            </a:extLst>
          </p:cNvPr>
          <p:cNvSpPr/>
          <p:nvPr/>
        </p:nvSpPr>
        <p:spPr>
          <a:xfrm>
            <a:off x="3212469" y="602012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5" name="직선 화살표 연결선 1064">
            <a:extLst>
              <a:ext uri="{FF2B5EF4-FFF2-40B4-BE49-F238E27FC236}">
                <a16:creationId xmlns:a16="http://schemas.microsoft.com/office/drawing/2014/main" id="{6BE46120-EF6D-44DC-A0E9-DD87EC116029}"/>
              </a:ext>
            </a:extLst>
          </p:cNvPr>
          <p:cNvCxnSpPr>
            <a:cxnSpLocks/>
            <a:stCxn id="27" idx="3"/>
            <a:endCxn id="1058" idx="1"/>
          </p:cNvCxnSpPr>
          <p:nvPr/>
        </p:nvCxnSpPr>
        <p:spPr>
          <a:xfrm>
            <a:off x="1578025" y="2610092"/>
            <a:ext cx="1634444" cy="3008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TextBox 1068">
            <a:extLst>
              <a:ext uri="{FF2B5EF4-FFF2-40B4-BE49-F238E27FC236}">
                <a16:creationId xmlns:a16="http://schemas.microsoft.com/office/drawing/2014/main" id="{FE132EE8-5084-4181-B838-0AB25F9C2563}"/>
              </a:ext>
            </a:extLst>
          </p:cNvPr>
          <p:cNvSpPr txBox="1"/>
          <p:nvPr/>
        </p:nvSpPr>
        <p:spPr>
          <a:xfrm>
            <a:off x="135994" y="707374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backward()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AC82CF0-8365-4864-90FE-9DFAFE02BFE9}"/>
              </a:ext>
            </a:extLst>
          </p:cNvPr>
          <p:cNvSpPr txBox="1"/>
          <p:nvPr/>
        </p:nvSpPr>
        <p:spPr>
          <a:xfrm>
            <a:off x="318164" y="116903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network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DC8E55D7-E47B-412D-82D9-2C73CCFF1E25}"/>
              </a:ext>
            </a:extLst>
          </p:cNvPr>
          <p:cNvSpPr/>
          <p:nvPr/>
        </p:nvSpPr>
        <p:spPr>
          <a:xfrm>
            <a:off x="8846657" y="994367"/>
            <a:ext cx="1514569" cy="441767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09759BB5-C247-4302-A390-189771BD98F6}"/>
              </a:ext>
            </a:extLst>
          </p:cNvPr>
          <p:cNvSpPr txBox="1"/>
          <p:nvPr/>
        </p:nvSpPr>
        <p:spPr>
          <a:xfrm>
            <a:off x="9101723" y="774079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(100,1,28,28)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2B87EF83-C7B2-463B-866F-17145A843C39}"/>
              </a:ext>
            </a:extLst>
          </p:cNvPr>
          <p:cNvCxnSpPr>
            <a:cxnSpLocks/>
            <a:stCxn id="978" idx="3"/>
            <a:endCxn id="360" idx="1"/>
          </p:cNvCxnSpPr>
          <p:nvPr/>
        </p:nvCxnSpPr>
        <p:spPr>
          <a:xfrm flipV="1">
            <a:off x="8511813" y="1215251"/>
            <a:ext cx="334844" cy="548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328B78F1-ECD0-422F-AE9E-9CA14DA888EA}"/>
              </a:ext>
            </a:extLst>
          </p:cNvPr>
          <p:cNvSpPr/>
          <p:nvPr/>
        </p:nvSpPr>
        <p:spPr>
          <a:xfrm>
            <a:off x="8862963" y="1523225"/>
            <a:ext cx="314949" cy="67095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8" name="직선 화살표 연결선 367">
            <a:extLst>
              <a:ext uri="{FF2B5EF4-FFF2-40B4-BE49-F238E27FC236}">
                <a16:creationId xmlns:a16="http://schemas.microsoft.com/office/drawing/2014/main" id="{1AD8EFCF-821E-4B8B-BEE5-E4C52F532941}"/>
              </a:ext>
            </a:extLst>
          </p:cNvPr>
          <p:cNvCxnSpPr>
            <a:cxnSpLocks/>
            <a:stCxn id="979" idx="3"/>
            <a:endCxn id="367" idx="1"/>
          </p:cNvCxnSpPr>
          <p:nvPr/>
        </p:nvCxnSpPr>
        <p:spPr>
          <a:xfrm flipV="1">
            <a:off x="8511813" y="1858703"/>
            <a:ext cx="351150" cy="65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TextBox 370">
            <a:extLst>
              <a:ext uri="{FF2B5EF4-FFF2-40B4-BE49-F238E27FC236}">
                <a16:creationId xmlns:a16="http://schemas.microsoft.com/office/drawing/2014/main" id="{EA8AC1B1-8ADE-484D-9301-E973DCA6169C}"/>
              </a:ext>
            </a:extLst>
          </p:cNvPr>
          <p:cNvSpPr txBox="1"/>
          <p:nvPr/>
        </p:nvSpPr>
        <p:spPr>
          <a:xfrm>
            <a:off x="8376673" y="2144578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(25,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100*24*24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420E8F9C-2E6C-4E09-9527-78632E156C7F}"/>
              </a:ext>
            </a:extLst>
          </p:cNvPr>
          <p:cNvSpPr/>
          <p:nvPr/>
        </p:nvSpPr>
        <p:spPr>
          <a:xfrm rot="5400000">
            <a:off x="9420892" y="1696728"/>
            <a:ext cx="314949" cy="38133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80836CA1-A721-4A3F-970C-8E5B6DD1C0B4}"/>
              </a:ext>
            </a:extLst>
          </p:cNvPr>
          <p:cNvSpPr txBox="1"/>
          <p:nvPr/>
        </p:nvSpPr>
        <p:spPr>
          <a:xfrm>
            <a:off x="9153604" y="1745854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04B72E2B-6B6F-420A-A8E5-3306328BCB01}"/>
              </a:ext>
            </a:extLst>
          </p:cNvPr>
          <p:cNvSpPr txBox="1"/>
          <p:nvPr/>
        </p:nvSpPr>
        <p:spPr>
          <a:xfrm>
            <a:off x="9363552" y="2140539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100*24*24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51855AD8-BF34-4FB4-8C9D-D30BE9F4FC20}"/>
              </a:ext>
            </a:extLst>
          </p:cNvPr>
          <p:cNvSpPr txBox="1"/>
          <p:nvPr/>
        </p:nvSpPr>
        <p:spPr>
          <a:xfrm>
            <a:off x="9714159" y="1745854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7913AD2-4B1B-4717-BCE6-959961B21DD9}"/>
              </a:ext>
            </a:extLst>
          </p:cNvPr>
          <p:cNvSpPr/>
          <p:nvPr/>
        </p:nvSpPr>
        <p:spPr>
          <a:xfrm>
            <a:off x="9979893" y="1523225"/>
            <a:ext cx="381333" cy="67095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26132891-5726-41FD-8666-643E00029AF5}"/>
              </a:ext>
            </a:extLst>
          </p:cNvPr>
          <p:cNvSpPr txBox="1"/>
          <p:nvPr/>
        </p:nvSpPr>
        <p:spPr>
          <a:xfrm>
            <a:off x="10569810" y="2126376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(25,30)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057F7D14-C9AE-46AE-97EA-1CB6A1E86BFC}"/>
              </a:ext>
            </a:extLst>
          </p:cNvPr>
          <p:cNvSpPr txBox="1"/>
          <p:nvPr/>
        </p:nvSpPr>
        <p:spPr>
          <a:xfrm>
            <a:off x="8700099" y="2502021"/>
            <a:ext cx="1585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 (100,30,24,24)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F683D2BD-5F65-42A7-B44F-8534F6C37D3D}"/>
              </a:ext>
            </a:extLst>
          </p:cNvPr>
          <p:cNvSpPr/>
          <p:nvPr/>
        </p:nvSpPr>
        <p:spPr>
          <a:xfrm>
            <a:off x="8772271" y="2769311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B955D0CF-CC07-4D11-A320-AAF8A4FD690B}"/>
              </a:ext>
            </a:extLst>
          </p:cNvPr>
          <p:cNvSpPr/>
          <p:nvPr/>
        </p:nvSpPr>
        <p:spPr>
          <a:xfrm>
            <a:off x="9053779" y="2767260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F9929546-DF66-4C08-A25A-373ED50CD672}"/>
              </a:ext>
            </a:extLst>
          </p:cNvPr>
          <p:cNvSpPr/>
          <p:nvPr/>
        </p:nvSpPr>
        <p:spPr>
          <a:xfrm>
            <a:off x="9335287" y="2765209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94E17C9B-5ABE-4C1D-988E-D1374847AA2A}"/>
              </a:ext>
            </a:extLst>
          </p:cNvPr>
          <p:cNvSpPr/>
          <p:nvPr/>
        </p:nvSpPr>
        <p:spPr>
          <a:xfrm>
            <a:off x="9616795" y="2763158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324C02F6-E21E-4E95-BD05-200F69D5E277}"/>
              </a:ext>
            </a:extLst>
          </p:cNvPr>
          <p:cNvSpPr/>
          <p:nvPr/>
        </p:nvSpPr>
        <p:spPr>
          <a:xfrm>
            <a:off x="9898303" y="2761107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9F67DC6F-15EE-41C1-9224-689ED2FF3EB3}"/>
              </a:ext>
            </a:extLst>
          </p:cNvPr>
          <p:cNvSpPr/>
          <p:nvPr/>
        </p:nvSpPr>
        <p:spPr>
          <a:xfrm>
            <a:off x="10179811" y="2759056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469C678F-7BAD-42B1-956E-721F17DBCFF0}"/>
              </a:ext>
            </a:extLst>
          </p:cNvPr>
          <p:cNvSpPr txBox="1"/>
          <p:nvPr/>
        </p:nvSpPr>
        <p:spPr>
          <a:xfrm>
            <a:off x="8700099" y="3222404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(100,30,24,24)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FC8BB5D-A63C-428F-AA38-46B98287D011}"/>
              </a:ext>
            </a:extLst>
          </p:cNvPr>
          <p:cNvGrpSpPr/>
          <p:nvPr/>
        </p:nvGrpSpPr>
        <p:grpSpPr>
          <a:xfrm>
            <a:off x="8772271" y="3479439"/>
            <a:ext cx="1655806" cy="251335"/>
            <a:chOff x="8772271" y="3479439"/>
            <a:chExt cx="1655806" cy="251335"/>
          </a:xfrm>
        </p:grpSpPr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6B6FF5BE-619A-46CF-9F3F-EE4B042C6C7F}"/>
                </a:ext>
              </a:extLst>
            </p:cNvPr>
            <p:cNvSpPr/>
            <p:nvPr/>
          </p:nvSpPr>
          <p:spPr>
            <a:xfrm>
              <a:off x="8772271" y="3489694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1FCE15DA-E40A-419D-B087-4CC2FDD46CBB}"/>
                </a:ext>
              </a:extLst>
            </p:cNvPr>
            <p:cNvSpPr/>
            <p:nvPr/>
          </p:nvSpPr>
          <p:spPr>
            <a:xfrm>
              <a:off x="9053779" y="3487643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D5E847BE-3AD1-4CC6-84B2-D2AB8AB3A70C}"/>
                </a:ext>
              </a:extLst>
            </p:cNvPr>
            <p:cNvSpPr/>
            <p:nvPr/>
          </p:nvSpPr>
          <p:spPr>
            <a:xfrm>
              <a:off x="9335287" y="3485592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F8C4C5EF-D488-4038-9DE0-AAEA58455273}"/>
                </a:ext>
              </a:extLst>
            </p:cNvPr>
            <p:cNvSpPr/>
            <p:nvPr/>
          </p:nvSpPr>
          <p:spPr>
            <a:xfrm>
              <a:off x="9616795" y="3483541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85EA465B-7207-4771-91DF-8DEDFCD47592}"/>
                </a:ext>
              </a:extLst>
            </p:cNvPr>
            <p:cNvSpPr/>
            <p:nvPr/>
          </p:nvSpPr>
          <p:spPr>
            <a:xfrm>
              <a:off x="9898303" y="3481490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F5A2525C-E1C8-4DFC-8300-731B4F09CB25}"/>
                </a:ext>
              </a:extLst>
            </p:cNvPr>
            <p:cNvSpPr/>
            <p:nvPr/>
          </p:nvSpPr>
          <p:spPr>
            <a:xfrm>
              <a:off x="10179811" y="3479439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5" name="직선 화살표 연결선 394">
            <a:extLst>
              <a:ext uri="{FF2B5EF4-FFF2-40B4-BE49-F238E27FC236}">
                <a16:creationId xmlns:a16="http://schemas.microsoft.com/office/drawing/2014/main" id="{840C1113-8152-4CF2-8547-B98E27102300}"/>
              </a:ext>
            </a:extLst>
          </p:cNvPr>
          <p:cNvCxnSpPr>
            <a:cxnSpLocks/>
            <a:stCxn id="1018" idx="3"/>
            <a:endCxn id="389" idx="1"/>
          </p:cNvCxnSpPr>
          <p:nvPr/>
        </p:nvCxnSpPr>
        <p:spPr>
          <a:xfrm flipV="1">
            <a:off x="8497297" y="3610234"/>
            <a:ext cx="274974" cy="3734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E9E9373-AEA3-40EE-AA41-B0A5F5DBEA44}"/>
              </a:ext>
            </a:extLst>
          </p:cNvPr>
          <p:cNvGrpSpPr/>
          <p:nvPr/>
        </p:nvGrpSpPr>
        <p:grpSpPr>
          <a:xfrm>
            <a:off x="9678801" y="3994634"/>
            <a:ext cx="811282" cy="118120"/>
            <a:chOff x="8772271" y="3886692"/>
            <a:chExt cx="811282" cy="118120"/>
          </a:xfrm>
        </p:grpSpPr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1FA668D4-1C61-4374-8A77-A6D289C78E45}"/>
                </a:ext>
              </a:extLst>
            </p:cNvPr>
            <p:cNvSpPr/>
            <p:nvPr/>
          </p:nvSpPr>
          <p:spPr>
            <a:xfrm>
              <a:off x="8772271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B54F5766-1E1C-47EF-8F7E-993A0A4085C0}"/>
                </a:ext>
              </a:extLst>
            </p:cNvPr>
            <p:cNvSpPr/>
            <p:nvPr/>
          </p:nvSpPr>
          <p:spPr>
            <a:xfrm>
              <a:off x="8910199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3" name="직사각형 402">
              <a:extLst>
                <a:ext uri="{FF2B5EF4-FFF2-40B4-BE49-F238E27FC236}">
                  <a16:creationId xmlns:a16="http://schemas.microsoft.com/office/drawing/2014/main" id="{0C424D3C-F112-450C-96AC-2D9395CBE537}"/>
                </a:ext>
              </a:extLst>
            </p:cNvPr>
            <p:cNvSpPr/>
            <p:nvPr/>
          </p:nvSpPr>
          <p:spPr>
            <a:xfrm>
              <a:off x="9048127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869F966B-C12F-4F1A-9454-C59916686EED}"/>
                </a:ext>
              </a:extLst>
            </p:cNvPr>
            <p:cNvSpPr/>
            <p:nvPr/>
          </p:nvSpPr>
          <p:spPr>
            <a:xfrm>
              <a:off x="9186055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C5688921-6B51-46E7-AEA8-4B3047F0374C}"/>
                </a:ext>
              </a:extLst>
            </p:cNvPr>
            <p:cNvSpPr/>
            <p:nvPr/>
          </p:nvSpPr>
          <p:spPr>
            <a:xfrm>
              <a:off x="9323983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6" name="직사각형 405">
              <a:extLst>
                <a:ext uri="{FF2B5EF4-FFF2-40B4-BE49-F238E27FC236}">
                  <a16:creationId xmlns:a16="http://schemas.microsoft.com/office/drawing/2014/main" id="{FD6BC765-8F05-4A3F-A8E2-7412F9EF7B83}"/>
                </a:ext>
              </a:extLst>
            </p:cNvPr>
            <p:cNvSpPr/>
            <p:nvPr/>
          </p:nvSpPr>
          <p:spPr>
            <a:xfrm>
              <a:off x="9461912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08" name="직선 화살표 연결선 407">
            <a:extLst>
              <a:ext uri="{FF2B5EF4-FFF2-40B4-BE49-F238E27FC236}">
                <a16:creationId xmlns:a16="http://schemas.microsoft.com/office/drawing/2014/main" id="{D42A9FBA-6C8B-4E9D-9E83-9CD8A1441EC9}"/>
              </a:ext>
            </a:extLst>
          </p:cNvPr>
          <p:cNvCxnSpPr>
            <a:cxnSpLocks/>
            <a:stCxn id="1035" idx="3"/>
            <a:endCxn id="415" idx="1"/>
          </p:cNvCxnSpPr>
          <p:nvPr/>
        </p:nvCxnSpPr>
        <p:spPr>
          <a:xfrm flipV="1">
            <a:off x="8492796" y="4773246"/>
            <a:ext cx="296580" cy="112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Box 410">
            <a:extLst>
              <a:ext uri="{FF2B5EF4-FFF2-40B4-BE49-F238E27FC236}">
                <a16:creationId xmlns:a16="http://schemas.microsoft.com/office/drawing/2014/main" id="{65417641-8849-49DC-A3AB-BE5919A23F45}"/>
              </a:ext>
            </a:extLst>
          </p:cNvPr>
          <p:cNvSpPr txBox="1"/>
          <p:nvPr/>
        </p:nvSpPr>
        <p:spPr>
          <a:xfrm>
            <a:off x="9539074" y="3761272"/>
            <a:ext cx="1585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 (100,30,12,12)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TextBox 412">
            <a:extLst>
              <a:ext uri="{FF2B5EF4-FFF2-40B4-BE49-F238E27FC236}">
                <a16:creationId xmlns:a16="http://schemas.microsoft.com/office/drawing/2014/main" id="{FAAECEE1-DFD4-4696-8CF4-EA3883B93FCC}"/>
              </a:ext>
            </a:extLst>
          </p:cNvPr>
          <p:cNvSpPr txBox="1"/>
          <p:nvPr/>
        </p:nvSpPr>
        <p:spPr>
          <a:xfrm>
            <a:off x="8670660" y="4390579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(100,30*12*12)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0239727E-F8F9-4D67-9B86-6DCAD72D60F0}"/>
              </a:ext>
            </a:extLst>
          </p:cNvPr>
          <p:cNvSpPr/>
          <p:nvPr/>
        </p:nvSpPr>
        <p:spPr>
          <a:xfrm>
            <a:off x="8789376" y="4641978"/>
            <a:ext cx="1357194" cy="2625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7" name="직선 화살표 연결선 416">
            <a:extLst>
              <a:ext uri="{FF2B5EF4-FFF2-40B4-BE49-F238E27FC236}">
                <a16:creationId xmlns:a16="http://schemas.microsoft.com/office/drawing/2014/main" id="{3234F629-AFE6-4464-8A7C-6D87FED9B63A}"/>
              </a:ext>
            </a:extLst>
          </p:cNvPr>
          <p:cNvCxnSpPr>
            <a:cxnSpLocks/>
            <a:stCxn id="1051" idx="3"/>
            <a:endCxn id="419" idx="1"/>
          </p:cNvCxnSpPr>
          <p:nvPr/>
        </p:nvCxnSpPr>
        <p:spPr>
          <a:xfrm flipV="1">
            <a:off x="8492796" y="6245493"/>
            <a:ext cx="282434" cy="1354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8" name="TextBox 417">
            <a:extLst>
              <a:ext uri="{FF2B5EF4-FFF2-40B4-BE49-F238E27FC236}">
                <a16:creationId xmlns:a16="http://schemas.microsoft.com/office/drawing/2014/main" id="{B4BF3A79-A940-4594-B626-7416D75F25B9}"/>
              </a:ext>
            </a:extLst>
          </p:cNvPr>
          <p:cNvSpPr txBox="1"/>
          <p:nvPr/>
        </p:nvSpPr>
        <p:spPr>
          <a:xfrm>
            <a:off x="8656514" y="572689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D8F49D04-B9C4-46AC-AC69-1FCD118BC648}"/>
              </a:ext>
            </a:extLst>
          </p:cNvPr>
          <p:cNvSpPr/>
          <p:nvPr/>
        </p:nvSpPr>
        <p:spPr>
          <a:xfrm>
            <a:off x="8775230" y="5978297"/>
            <a:ext cx="547708" cy="53439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3" name="직선 화살표 연결선 422">
            <a:extLst>
              <a:ext uri="{FF2B5EF4-FFF2-40B4-BE49-F238E27FC236}">
                <a16:creationId xmlns:a16="http://schemas.microsoft.com/office/drawing/2014/main" id="{D3D747B9-FEB4-443E-809C-9F18742D2065}"/>
              </a:ext>
            </a:extLst>
          </p:cNvPr>
          <p:cNvCxnSpPr>
            <a:cxnSpLocks/>
            <a:stCxn id="1033" idx="1"/>
            <a:endCxn id="1001" idx="3"/>
          </p:cNvCxnSpPr>
          <p:nvPr/>
        </p:nvCxnSpPr>
        <p:spPr>
          <a:xfrm flipH="1" flipV="1">
            <a:off x="6193752" y="2056670"/>
            <a:ext cx="1308619" cy="250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직선 화살표 연결선 425">
            <a:extLst>
              <a:ext uri="{FF2B5EF4-FFF2-40B4-BE49-F238E27FC236}">
                <a16:creationId xmlns:a16="http://schemas.microsoft.com/office/drawing/2014/main" id="{7EDA70C1-12CB-4ACD-A92F-0919D7DE5DDB}"/>
              </a:ext>
            </a:extLst>
          </p:cNvPr>
          <p:cNvCxnSpPr>
            <a:cxnSpLocks/>
            <a:stCxn id="1034" idx="1"/>
            <a:endCxn id="1002" idx="3"/>
          </p:cNvCxnSpPr>
          <p:nvPr/>
        </p:nvCxnSpPr>
        <p:spPr>
          <a:xfrm flipH="1" flipV="1">
            <a:off x="6193752" y="2601697"/>
            <a:ext cx="1308619" cy="2123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직선 화살표 연결선 428">
            <a:extLst>
              <a:ext uri="{FF2B5EF4-FFF2-40B4-BE49-F238E27FC236}">
                <a16:creationId xmlns:a16="http://schemas.microsoft.com/office/drawing/2014/main" id="{9AC627AE-4FB9-4986-B641-F29EDFA36DE9}"/>
              </a:ext>
            </a:extLst>
          </p:cNvPr>
          <p:cNvCxnSpPr>
            <a:cxnSpLocks/>
            <a:stCxn id="1049" idx="1"/>
            <a:endCxn id="814" idx="3"/>
          </p:cNvCxnSpPr>
          <p:nvPr/>
        </p:nvCxnSpPr>
        <p:spPr>
          <a:xfrm flipH="1" flipV="1">
            <a:off x="3957249" y="2824290"/>
            <a:ext cx="3545122" cy="3234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직선 화살표 연결선 431">
            <a:extLst>
              <a:ext uri="{FF2B5EF4-FFF2-40B4-BE49-F238E27FC236}">
                <a16:creationId xmlns:a16="http://schemas.microsoft.com/office/drawing/2014/main" id="{04D68FB8-2DC0-40B5-AA57-9FB82C08B25E}"/>
              </a:ext>
            </a:extLst>
          </p:cNvPr>
          <p:cNvCxnSpPr>
            <a:cxnSpLocks/>
            <a:stCxn id="1050" idx="1"/>
            <a:endCxn id="950" idx="3"/>
          </p:cNvCxnSpPr>
          <p:nvPr/>
        </p:nvCxnSpPr>
        <p:spPr>
          <a:xfrm flipH="1" flipV="1">
            <a:off x="3953388" y="3759043"/>
            <a:ext cx="3548983" cy="2461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TextBox 437">
            <a:extLst>
              <a:ext uri="{FF2B5EF4-FFF2-40B4-BE49-F238E27FC236}">
                <a16:creationId xmlns:a16="http://schemas.microsoft.com/office/drawing/2014/main" id="{0B947A55-5127-48D9-B5D8-9914EDF14D0D}"/>
              </a:ext>
            </a:extLst>
          </p:cNvPr>
          <p:cNvSpPr txBox="1"/>
          <p:nvPr/>
        </p:nvSpPr>
        <p:spPr>
          <a:xfrm>
            <a:off x="4593755" y="549455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916A2F9C-0553-4679-9D15-D277E8BAA888}"/>
              </a:ext>
            </a:extLst>
          </p:cNvPr>
          <p:cNvSpPr/>
          <p:nvPr/>
        </p:nvSpPr>
        <p:spPr>
          <a:xfrm>
            <a:off x="4712471" y="5745951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0" name="직선 화살표 연결선 439">
            <a:extLst>
              <a:ext uri="{FF2B5EF4-FFF2-40B4-BE49-F238E27FC236}">
                <a16:creationId xmlns:a16="http://schemas.microsoft.com/office/drawing/2014/main" id="{3A540FD3-C974-4806-9495-FA237DC697CA}"/>
              </a:ext>
            </a:extLst>
          </p:cNvPr>
          <p:cNvCxnSpPr>
            <a:cxnSpLocks/>
            <a:stCxn id="1060" idx="3"/>
            <a:endCxn id="439" idx="1"/>
          </p:cNvCxnSpPr>
          <p:nvPr/>
        </p:nvCxnSpPr>
        <p:spPr>
          <a:xfrm>
            <a:off x="4229508" y="5939702"/>
            <a:ext cx="482963" cy="292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4" name="TextBox 443">
            <a:extLst>
              <a:ext uri="{FF2B5EF4-FFF2-40B4-BE49-F238E27FC236}">
                <a16:creationId xmlns:a16="http://schemas.microsoft.com/office/drawing/2014/main" id="{4069F887-EF26-4D7F-976E-6C5F48D1BC06}"/>
              </a:ext>
            </a:extLst>
          </p:cNvPr>
          <p:cNvSpPr txBox="1"/>
          <p:nvPr/>
        </p:nvSpPr>
        <p:spPr>
          <a:xfrm>
            <a:off x="5295592" y="54927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8924F222-8093-466F-8443-A3512BC188BC}"/>
              </a:ext>
            </a:extLst>
          </p:cNvPr>
          <p:cNvSpPr/>
          <p:nvPr/>
        </p:nvSpPr>
        <p:spPr>
          <a:xfrm>
            <a:off x="5414308" y="5744111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6" name="직선 화살표 연결선 445">
            <a:extLst>
              <a:ext uri="{FF2B5EF4-FFF2-40B4-BE49-F238E27FC236}">
                <a16:creationId xmlns:a16="http://schemas.microsoft.com/office/drawing/2014/main" id="{08139121-C9A0-4F05-9995-1ED442420EBB}"/>
              </a:ext>
            </a:extLst>
          </p:cNvPr>
          <p:cNvCxnSpPr>
            <a:cxnSpLocks/>
            <a:stCxn id="1061" idx="3"/>
            <a:endCxn id="445" idx="1"/>
          </p:cNvCxnSpPr>
          <p:nvPr/>
        </p:nvCxnSpPr>
        <p:spPr>
          <a:xfrm>
            <a:off x="4229508" y="6100552"/>
            <a:ext cx="1184800" cy="130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화살표: 아래쪽 109">
            <a:extLst>
              <a:ext uri="{FF2B5EF4-FFF2-40B4-BE49-F238E27FC236}">
                <a16:creationId xmlns:a16="http://schemas.microsoft.com/office/drawing/2014/main" id="{6346CFAA-077E-49AF-8CF0-FD03D29B2777}"/>
              </a:ext>
            </a:extLst>
          </p:cNvPr>
          <p:cNvSpPr/>
          <p:nvPr/>
        </p:nvSpPr>
        <p:spPr>
          <a:xfrm flipV="1">
            <a:off x="11393347" y="506040"/>
            <a:ext cx="236249" cy="489883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TextBox 413">
            <a:extLst>
              <a:ext uri="{FF2B5EF4-FFF2-40B4-BE49-F238E27FC236}">
                <a16:creationId xmlns:a16="http://schemas.microsoft.com/office/drawing/2014/main" id="{D422F596-ACCE-4571-80B6-8F4CCAFF9ADA}"/>
              </a:ext>
            </a:extLst>
          </p:cNvPr>
          <p:cNvSpPr txBox="1"/>
          <p:nvPr/>
        </p:nvSpPr>
        <p:spPr>
          <a:xfrm>
            <a:off x="9516950" y="559929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EFAC1ECA-3DAF-4A6A-A5AC-42070918DBF9}"/>
              </a:ext>
            </a:extLst>
          </p:cNvPr>
          <p:cNvSpPr/>
          <p:nvPr/>
        </p:nvSpPr>
        <p:spPr>
          <a:xfrm>
            <a:off x="9635666" y="5850694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0" name="직선 화살표 연결선 419">
            <a:extLst>
              <a:ext uri="{FF2B5EF4-FFF2-40B4-BE49-F238E27FC236}">
                <a16:creationId xmlns:a16="http://schemas.microsoft.com/office/drawing/2014/main" id="{21D5EB5F-28EA-4007-B325-B34DC9A0BE50}"/>
              </a:ext>
            </a:extLst>
          </p:cNvPr>
          <p:cNvCxnSpPr>
            <a:cxnSpLocks/>
            <a:stCxn id="1052" idx="3"/>
            <a:endCxn id="560" idx="1"/>
          </p:cNvCxnSpPr>
          <p:nvPr/>
        </p:nvCxnSpPr>
        <p:spPr>
          <a:xfrm flipV="1">
            <a:off x="8492796" y="5941692"/>
            <a:ext cx="2244683" cy="6001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1" name="TextBox 420">
            <a:extLst>
              <a:ext uri="{FF2B5EF4-FFF2-40B4-BE49-F238E27FC236}">
                <a16:creationId xmlns:a16="http://schemas.microsoft.com/office/drawing/2014/main" id="{A8F6CE81-0172-4521-963B-3F97B52075C8}"/>
              </a:ext>
            </a:extLst>
          </p:cNvPr>
          <p:cNvSpPr txBox="1"/>
          <p:nvPr/>
        </p:nvSpPr>
        <p:spPr>
          <a:xfrm>
            <a:off x="10108625" y="5599295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22" name="그룹 421">
            <a:extLst>
              <a:ext uri="{FF2B5EF4-FFF2-40B4-BE49-F238E27FC236}">
                <a16:creationId xmlns:a16="http://schemas.microsoft.com/office/drawing/2014/main" id="{2D00E4EE-0D63-46CD-B277-6253DB916CD3}"/>
              </a:ext>
            </a:extLst>
          </p:cNvPr>
          <p:cNvGrpSpPr/>
          <p:nvPr/>
        </p:nvGrpSpPr>
        <p:grpSpPr>
          <a:xfrm>
            <a:off x="10737479" y="5905033"/>
            <a:ext cx="730483" cy="820552"/>
            <a:chOff x="4322490" y="2787637"/>
            <a:chExt cx="730483" cy="820552"/>
          </a:xfrm>
        </p:grpSpPr>
        <p:grpSp>
          <p:nvGrpSpPr>
            <p:cNvPr id="424" name="그룹 423">
              <a:extLst>
                <a:ext uri="{FF2B5EF4-FFF2-40B4-BE49-F238E27FC236}">
                  <a16:creationId xmlns:a16="http://schemas.microsoft.com/office/drawing/2014/main" id="{7A752747-0201-469D-82EA-AF0CDF004BA6}"/>
                </a:ext>
              </a:extLst>
            </p:cNvPr>
            <p:cNvGrpSpPr/>
            <p:nvPr/>
          </p:nvGrpSpPr>
          <p:grpSpPr>
            <a:xfrm>
              <a:off x="4322490" y="2787640"/>
              <a:ext cx="366532" cy="73309"/>
              <a:chOff x="4784203" y="1732340"/>
              <a:chExt cx="559445" cy="111893"/>
            </a:xfrm>
          </p:grpSpPr>
          <p:sp>
            <p:nvSpPr>
              <p:cNvPr id="560" name="직사각형 559">
                <a:extLst>
                  <a:ext uri="{FF2B5EF4-FFF2-40B4-BE49-F238E27FC236}">
                    <a16:creationId xmlns:a16="http://schemas.microsoft.com/office/drawing/2014/main" id="{23827C70-792A-4EEE-8D84-E8DE7269A15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1" name="직사각형 560">
                <a:extLst>
                  <a:ext uri="{FF2B5EF4-FFF2-40B4-BE49-F238E27FC236}">
                    <a16:creationId xmlns:a16="http://schemas.microsoft.com/office/drawing/2014/main" id="{A3C9A7C2-7EF8-4C37-9243-20F72BA714D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2" name="직사각형 561">
                <a:extLst>
                  <a:ext uri="{FF2B5EF4-FFF2-40B4-BE49-F238E27FC236}">
                    <a16:creationId xmlns:a16="http://schemas.microsoft.com/office/drawing/2014/main" id="{1B170B7B-E058-4AD1-85DE-FE792572A5D4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3" name="직사각형 562">
                <a:extLst>
                  <a:ext uri="{FF2B5EF4-FFF2-40B4-BE49-F238E27FC236}">
                    <a16:creationId xmlns:a16="http://schemas.microsoft.com/office/drawing/2014/main" id="{C8DF2025-037C-407B-BD31-46F44791B65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4" name="직사각형 563">
                <a:extLst>
                  <a:ext uri="{FF2B5EF4-FFF2-40B4-BE49-F238E27FC236}">
                    <a16:creationId xmlns:a16="http://schemas.microsoft.com/office/drawing/2014/main" id="{357110AA-F792-432A-B2D5-6015A0B64DF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25" name="그룹 424">
              <a:extLst>
                <a:ext uri="{FF2B5EF4-FFF2-40B4-BE49-F238E27FC236}">
                  <a16:creationId xmlns:a16="http://schemas.microsoft.com/office/drawing/2014/main" id="{DCF4D74B-2652-49D5-BA19-B5D407666A63}"/>
                </a:ext>
              </a:extLst>
            </p:cNvPr>
            <p:cNvGrpSpPr/>
            <p:nvPr/>
          </p:nvGrpSpPr>
          <p:grpSpPr>
            <a:xfrm>
              <a:off x="4686441" y="2787637"/>
              <a:ext cx="366532" cy="73309"/>
              <a:chOff x="4784203" y="1732340"/>
              <a:chExt cx="559445" cy="111893"/>
            </a:xfrm>
          </p:grpSpPr>
          <p:sp>
            <p:nvSpPr>
              <p:cNvPr id="555" name="직사각형 554">
                <a:extLst>
                  <a:ext uri="{FF2B5EF4-FFF2-40B4-BE49-F238E27FC236}">
                    <a16:creationId xmlns:a16="http://schemas.microsoft.com/office/drawing/2014/main" id="{0CDCB202-53E4-4690-BBE8-551024FB4B98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6" name="직사각형 555">
                <a:extLst>
                  <a:ext uri="{FF2B5EF4-FFF2-40B4-BE49-F238E27FC236}">
                    <a16:creationId xmlns:a16="http://schemas.microsoft.com/office/drawing/2014/main" id="{DE1E1BD2-5563-402C-A05D-826A8211C0C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7" name="직사각형 556">
                <a:extLst>
                  <a:ext uri="{FF2B5EF4-FFF2-40B4-BE49-F238E27FC236}">
                    <a16:creationId xmlns:a16="http://schemas.microsoft.com/office/drawing/2014/main" id="{7BB0BF54-FB00-40CC-9CA7-14F124AF8DE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8" name="직사각형 557">
                <a:extLst>
                  <a:ext uri="{FF2B5EF4-FFF2-40B4-BE49-F238E27FC236}">
                    <a16:creationId xmlns:a16="http://schemas.microsoft.com/office/drawing/2014/main" id="{398C7068-D5BF-4ED8-85A0-E1C920C43310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9" name="직사각형 558">
                <a:extLst>
                  <a:ext uri="{FF2B5EF4-FFF2-40B4-BE49-F238E27FC236}">
                    <a16:creationId xmlns:a16="http://schemas.microsoft.com/office/drawing/2014/main" id="{7B731772-3005-413E-980F-C6C51FF8B51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27" name="그룹 426">
              <a:extLst>
                <a:ext uri="{FF2B5EF4-FFF2-40B4-BE49-F238E27FC236}">
                  <a16:creationId xmlns:a16="http://schemas.microsoft.com/office/drawing/2014/main" id="{4F35FD29-E51A-4E21-874F-776A56045806}"/>
                </a:ext>
              </a:extLst>
            </p:cNvPr>
            <p:cNvGrpSpPr/>
            <p:nvPr/>
          </p:nvGrpSpPr>
          <p:grpSpPr>
            <a:xfrm>
              <a:off x="4322490" y="2862364"/>
              <a:ext cx="366532" cy="73309"/>
              <a:chOff x="4784203" y="1732340"/>
              <a:chExt cx="559445" cy="111893"/>
            </a:xfrm>
          </p:grpSpPr>
          <p:sp>
            <p:nvSpPr>
              <p:cNvPr id="550" name="직사각형 549">
                <a:extLst>
                  <a:ext uri="{FF2B5EF4-FFF2-40B4-BE49-F238E27FC236}">
                    <a16:creationId xmlns:a16="http://schemas.microsoft.com/office/drawing/2014/main" id="{521CC7D6-D60C-49DD-8A02-C06E01469F2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1" name="직사각형 550">
                <a:extLst>
                  <a:ext uri="{FF2B5EF4-FFF2-40B4-BE49-F238E27FC236}">
                    <a16:creationId xmlns:a16="http://schemas.microsoft.com/office/drawing/2014/main" id="{29C63878-42AC-41FF-B745-54ED3D4B96F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2" name="직사각형 551">
                <a:extLst>
                  <a:ext uri="{FF2B5EF4-FFF2-40B4-BE49-F238E27FC236}">
                    <a16:creationId xmlns:a16="http://schemas.microsoft.com/office/drawing/2014/main" id="{820EF570-FDA2-4A19-8133-450F185F446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3" name="직사각형 552">
                <a:extLst>
                  <a:ext uri="{FF2B5EF4-FFF2-40B4-BE49-F238E27FC236}">
                    <a16:creationId xmlns:a16="http://schemas.microsoft.com/office/drawing/2014/main" id="{EAE8A343-FC3F-4B82-BE23-578EA65580F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4" name="직사각형 553">
                <a:extLst>
                  <a:ext uri="{FF2B5EF4-FFF2-40B4-BE49-F238E27FC236}">
                    <a16:creationId xmlns:a16="http://schemas.microsoft.com/office/drawing/2014/main" id="{CAF12DD4-26A2-4B0A-BDA3-48C2B564F58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28" name="그룹 427">
              <a:extLst>
                <a:ext uri="{FF2B5EF4-FFF2-40B4-BE49-F238E27FC236}">
                  <a16:creationId xmlns:a16="http://schemas.microsoft.com/office/drawing/2014/main" id="{93F63B12-7578-4CE1-BA4A-767476854A29}"/>
                </a:ext>
              </a:extLst>
            </p:cNvPr>
            <p:cNvGrpSpPr/>
            <p:nvPr/>
          </p:nvGrpSpPr>
          <p:grpSpPr>
            <a:xfrm>
              <a:off x="4686441" y="2862361"/>
              <a:ext cx="366532" cy="73309"/>
              <a:chOff x="4784203" y="1732340"/>
              <a:chExt cx="559445" cy="111893"/>
            </a:xfrm>
          </p:grpSpPr>
          <p:sp>
            <p:nvSpPr>
              <p:cNvPr id="545" name="직사각형 544">
                <a:extLst>
                  <a:ext uri="{FF2B5EF4-FFF2-40B4-BE49-F238E27FC236}">
                    <a16:creationId xmlns:a16="http://schemas.microsoft.com/office/drawing/2014/main" id="{B91E5126-F257-4EC4-B21E-B78847733DE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6" name="직사각형 545">
                <a:extLst>
                  <a:ext uri="{FF2B5EF4-FFF2-40B4-BE49-F238E27FC236}">
                    <a16:creationId xmlns:a16="http://schemas.microsoft.com/office/drawing/2014/main" id="{DF30502B-EAD2-4752-A2D0-8451AFF5970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7" name="직사각형 546">
                <a:extLst>
                  <a:ext uri="{FF2B5EF4-FFF2-40B4-BE49-F238E27FC236}">
                    <a16:creationId xmlns:a16="http://schemas.microsoft.com/office/drawing/2014/main" id="{F967BF1F-5A4A-488C-9622-6D4B2626DAC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8" name="직사각형 547">
                <a:extLst>
                  <a:ext uri="{FF2B5EF4-FFF2-40B4-BE49-F238E27FC236}">
                    <a16:creationId xmlns:a16="http://schemas.microsoft.com/office/drawing/2014/main" id="{0BB51758-D22D-4E1E-B8EC-FCF194ABCC1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9" name="직사각형 548">
                <a:extLst>
                  <a:ext uri="{FF2B5EF4-FFF2-40B4-BE49-F238E27FC236}">
                    <a16:creationId xmlns:a16="http://schemas.microsoft.com/office/drawing/2014/main" id="{FA10AEEC-58EE-48AC-8873-AB0D2B78716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0" name="그룹 429">
              <a:extLst>
                <a:ext uri="{FF2B5EF4-FFF2-40B4-BE49-F238E27FC236}">
                  <a16:creationId xmlns:a16="http://schemas.microsoft.com/office/drawing/2014/main" id="{4830D25A-91D7-4F80-8A8D-B190EBDA61ED}"/>
                </a:ext>
              </a:extLst>
            </p:cNvPr>
            <p:cNvGrpSpPr/>
            <p:nvPr/>
          </p:nvGrpSpPr>
          <p:grpSpPr>
            <a:xfrm>
              <a:off x="4322490" y="2937088"/>
              <a:ext cx="366532" cy="73309"/>
              <a:chOff x="4784203" y="1732340"/>
              <a:chExt cx="559445" cy="111893"/>
            </a:xfrm>
          </p:grpSpPr>
          <p:sp>
            <p:nvSpPr>
              <p:cNvPr id="540" name="직사각형 539">
                <a:extLst>
                  <a:ext uri="{FF2B5EF4-FFF2-40B4-BE49-F238E27FC236}">
                    <a16:creationId xmlns:a16="http://schemas.microsoft.com/office/drawing/2014/main" id="{0DD93584-0F92-437E-925E-D2B49E6D64A7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1" name="직사각형 540">
                <a:extLst>
                  <a:ext uri="{FF2B5EF4-FFF2-40B4-BE49-F238E27FC236}">
                    <a16:creationId xmlns:a16="http://schemas.microsoft.com/office/drawing/2014/main" id="{9D967A5C-01AF-4D8E-8778-47F41CBE90E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2" name="직사각형 541">
                <a:extLst>
                  <a:ext uri="{FF2B5EF4-FFF2-40B4-BE49-F238E27FC236}">
                    <a16:creationId xmlns:a16="http://schemas.microsoft.com/office/drawing/2014/main" id="{EF40568E-8881-4E42-906C-590EDE0D084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3" name="직사각형 542">
                <a:extLst>
                  <a:ext uri="{FF2B5EF4-FFF2-40B4-BE49-F238E27FC236}">
                    <a16:creationId xmlns:a16="http://schemas.microsoft.com/office/drawing/2014/main" id="{02D072A6-6D28-44F4-BE6E-E0D4B7AC546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4" name="직사각형 543">
                <a:extLst>
                  <a:ext uri="{FF2B5EF4-FFF2-40B4-BE49-F238E27FC236}">
                    <a16:creationId xmlns:a16="http://schemas.microsoft.com/office/drawing/2014/main" id="{80AC2358-4FC4-4850-9F17-C0D2E7EB9D5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1" name="그룹 430">
              <a:extLst>
                <a:ext uri="{FF2B5EF4-FFF2-40B4-BE49-F238E27FC236}">
                  <a16:creationId xmlns:a16="http://schemas.microsoft.com/office/drawing/2014/main" id="{60D9F698-FBB6-4DCA-B930-3EAAA530FFF4}"/>
                </a:ext>
              </a:extLst>
            </p:cNvPr>
            <p:cNvGrpSpPr/>
            <p:nvPr/>
          </p:nvGrpSpPr>
          <p:grpSpPr>
            <a:xfrm>
              <a:off x="4686441" y="2937085"/>
              <a:ext cx="366532" cy="73309"/>
              <a:chOff x="4784203" y="1732340"/>
              <a:chExt cx="559445" cy="111893"/>
            </a:xfrm>
          </p:grpSpPr>
          <p:sp>
            <p:nvSpPr>
              <p:cNvPr id="535" name="직사각형 534">
                <a:extLst>
                  <a:ext uri="{FF2B5EF4-FFF2-40B4-BE49-F238E27FC236}">
                    <a16:creationId xmlns:a16="http://schemas.microsoft.com/office/drawing/2014/main" id="{8DBF15C0-A5C9-41CA-99D8-F8DCA03BBEB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6" name="직사각형 535">
                <a:extLst>
                  <a:ext uri="{FF2B5EF4-FFF2-40B4-BE49-F238E27FC236}">
                    <a16:creationId xmlns:a16="http://schemas.microsoft.com/office/drawing/2014/main" id="{657B2D0E-3370-4C1B-A421-350591E431D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7" name="직사각형 536">
                <a:extLst>
                  <a:ext uri="{FF2B5EF4-FFF2-40B4-BE49-F238E27FC236}">
                    <a16:creationId xmlns:a16="http://schemas.microsoft.com/office/drawing/2014/main" id="{9E0CD48A-0FE8-4578-ACC6-10F3E3D22A6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8" name="직사각형 537">
                <a:extLst>
                  <a:ext uri="{FF2B5EF4-FFF2-40B4-BE49-F238E27FC236}">
                    <a16:creationId xmlns:a16="http://schemas.microsoft.com/office/drawing/2014/main" id="{628342AF-8C9C-47B6-8D6B-4FCD6E12FD00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9" name="직사각형 538">
                <a:extLst>
                  <a:ext uri="{FF2B5EF4-FFF2-40B4-BE49-F238E27FC236}">
                    <a16:creationId xmlns:a16="http://schemas.microsoft.com/office/drawing/2014/main" id="{CCE0CA5A-1DF1-4FBD-A160-337241B2F4D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3" name="그룹 432">
              <a:extLst>
                <a:ext uri="{FF2B5EF4-FFF2-40B4-BE49-F238E27FC236}">
                  <a16:creationId xmlns:a16="http://schemas.microsoft.com/office/drawing/2014/main" id="{DC1264CA-4401-4335-91E5-B3C11B20F06E}"/>
                </a:ext>
              </a:extLst>
            </p:cNvPr>
            <p:cNvGrpSpPr/>
            <p:nvPr/>
          </p:nvGrpSpPr>
          <p:grpSpPr>
            <a:xfrm>
              <a:off x="4322490" y="3011812"/>
              <a:ext cx="366532" cy="73309"/>
              <a:chOff x="4784203" y="1732340"/>
              <a:chExt cx="559445" cy="111893"/>
            </a:xfrm>
          </p:grpSpPr>
          <p:sp>
            <p:nvSpPr>
              <p:cNvPr id="530" name="직사각형 529">
                <a:extLst>
                  <a:ext uri="{FF2B5EF4-FFF2-40B4-BE49-F238E27FC236}">
                    <a16:creationId xmlns:a16="http://schemas.microsoft.com/office/drawing/2014/main" id="{11424818-8D30-4795-808A-BB4BB8819C1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1" name="직사각형 530">
                <a:extLst>
                  <a:ext uri="{FF2B5EF4-FFF2-40B4-BE49-F238E27FC236}">
                    <a16:creationId xmlns:a16="http://schemas.microsoft.com/office/drawing/2014/main" id="{DFFDC062-E91C-4228-8BB8-91EAADAE717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2" name="직사각형 531">
                <a:extLst>
                  <a:ext uri="{FF2B5EF4-FFF2-40B4-BE49-F238E27FC236}">
                    <a16:creationId xmlns:a16="http://schemas.microsoft.com/office/drawing/2014/main" id="{3704DB1C-0326-429A-826A-71C37FFE9D23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3" name="직사각형 532">
                <a:extLst>
                  <a:ext uri="{FF2B5EF4-FFF2-40B4-BE49-F238E27FC236}">
                    <a16:creationId xmlns:a16="http://schemas.microsoft.com/office/drawing/2014/main" id="{3B30C4C1-E8E7-4CBE-82EA-AB5ACB53794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4" name="직사각형 533">
                <a:extLst>
                  <a:ext uri="{FF2B5EF4-FFF2-40B4-BE49-F238E27FC236}">
                    <a16:creationId xmlns:a16="http://schemas.microsoft.com/office/drawing/2014/main" id="{3B405B1A-9C20-41EE-A4E7-449E89553CC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4" name="그룹 433">
              <a:extLst>
                <a:ext uri="{FF2B5EF4-FFF2-40B4-BE49-F238E27FC236}">
                  <a16:creationId xmlns:a16="http://schemas.microsoft.com/office/drawing/2014/main" id="{62F8D6B2-E586-4A76-B7B2-8E9F1AF5A069}"/>
                </a:ext>
              </a:extLst>
            </p:cNvPr>
            <p:cNvGrpSpPr/>
            <p:nvPr/>
          </p:nvGrpSpPr>
          <p:grpSpPr>
            <a:xfrm>
              <a:off x="4686441" y="3011809"/>
              <a:ext cx="366532" cy="73309"/>
              <a:chOff x="4784203" y="1732340"/>
              <a:chExt cx="559445" cy="111893"/>
            </a:xfrm>
          </p:grpSpPr>
          <p:sp>
            <p:nvSpPr>
              <p:cNvPr id="525" name="직사각형 524">
                <a:extLst>
                  <a:ext uri="{FF2B5EF4-FFF2-40B4-BE49-F238E27FC236}">
                    <a16:creationId xmlns:a16="http://schemas.microsoft.com/office/drawing/2014/main" id="{883AB70B-F5BD-4ED9-8B35-8FC54BAC188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6" name="직사각형 525">
                <a:extLst>
                  <a:ext uri="{FF2B5EF4-FFF2-40B4-BE49-F238E27FC236}">
                    <a16:creationId xmlns:a16="http://schemas.microsoft.com/office/drawing/2014/main" id="{66B930AE-BA48-46F7-8C4B-E33C47A23F7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7" name="직사각형 526">
                <a:extLst>
                  <a:ext uri="{FF2B5EF4-FFF2-40B4-BE49-F238E27FC236}">
                    <a16:creationId xmlns:a16="http://schemas.microsoft.com/office/drawing/2014/main" id="{04DCF110-2DC8-4FFD-B074-7F034F82D35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8" name="직사각형 527">
                <a:extLst>
                  <a:ext uri="{FF2B5EF4-FFF2-40B4-BE49-F238E27FC236}">
                    <a16:creationId xmlns:a16="http://schemas.microsoft.com/office/drawing/2014/main" id="{3DFA83D4-C23D-4178-9DB1-40EBCE6228A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9" name="직사각형 528">
                <a:extLst>
                  <a:ext uri="{FF2B5EF4-FFF2-40B4-BE49-F238E27FC236}">
                    <a16:creationId xmlns:a16="http://schemas.microsoft.com/office/drawing/2014/main" id="{7745F0A4-CFAE-4EBB-A2BC-25CFB7C4AFC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5" name="그룹 434">
              <a:extLst>
                <a:ext uri="{FF2B5EF4-FFF2-40B4-BE49-F238E27FC236}">
                  <a16:creationId xmlns:a16="http://schemas.microsoft.com/office/drawing/2014/main" id="{72D88C2C-3735-401D-AB80-8ABBA81CE807}"/>
                </a:ext>
              </a:extLst>
            </p:cNvPr>
            <p:cNvGrpSpPr/>
            <p:nvPr/>
          </p:nvGrpSpPr>
          <p:grpSpPr>
            <a:xfrm>
              <a:off x="4322490" y="3086536"/>
              <a:ext cx="366532" cy="73309"/>
              <a:chOff x="4784203" y="1732340"/>
              <a:chExt cx="559445" cy="111893"/>
            </a:xfrm>
          </p:grpSpPr>
          <p:sp>
            <p:nvSpPr>
              <p:cNvPr id="520" name="직사각형 519">
                <a:extLst>
                  <a:ext uri="{FF2B5EF4-FFF2-40B4-BE49-F238E27FC236}">
                    <a16:creationId xmlns:a16="http://schemas.microsoft.com/office/drawing/2014/main" id="{6D0F31EE-E30C-4F4F-B75D-36E33B5F368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1" name="직사각형 520">
                <a:extLst>
                  <a:ext uri="{FF2B5EF4-FFF2-40B4-BE49-F238E27FC236}">
                    <a16:creationId xmlns:a16="http://schemas.microsoft.com/office/drawing/2014/main" id="{39E1E89A-AFE9-4118-856A-15F6AA9DEF5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2" name="직사각형 521">
                <a:extLst>
                  <a:ext uri="{FF2B5EF4-FFF2-40B4-BE49-F238E27FC236}">
                    <a16:creationId xmlns:a16="http://schemas.microsoft.com/office/drawing/2014/main" id="{4C8E3721-207F-4528-A4D0-7633060BDEC7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3" name="직사각형 522">
                <a:extLst>
                  <a:ext uri="{FF2B5EF4-FFF2-40B4-BE49-F238E27FC236}">
                    <a16:creationId xmlns:a16="http://schemas.microsoft.com/office/drawing/2014/main" id="{9ED8471C-B3E7-4C1F-AE9F-0DAD2FE6469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4" name="직사각형 523">
                <a:extLst>
                  <a:ext uri="{FF2B5EF4-FFF2-40B4-BE49-F238E27FC236}">
                    <a16:creationId xmlns:a16="http://schemas.microsoft.com/office/drawing/2014/main" id="{684D370A-6275-4D35-9E33-F4FCEDB82BD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6" name="그룹 435">
              <a:extLst>
                <a:ext uri="{FF2B5EF4-FFF2-40B4-BE49-F238E27FC236}">
                  <a16:creationId xmlns:a16="http://schemas.microsoft.com/office/drawing/2014/main" id="{F51BD868-FD1B-4234-A903-FAF4CCF11750}"/>
                </a:ext>
              </a:extLst>
            </p:cNvPr>
            <p:cNvGrpSpPr/>
            <p:nvPr/>
          </p:nvGrpSpPr>
          <p:grpSpPr>
            <a:xfrm>
              <a:off x="4686441" y="3086533"/>
              <a:ext cx="366532" cy="73309"/>
              <a:chOff x="4784203" y="1732340"/>
              <a:chExt cx="559445" cy="111893"/>
            </a:xfrm>
          </p:grpSpPr>
          <p:sp>
            <p:nvSpPr>
              <p:cNvPr id="515" name="직사각형 514">
                <a:extLst>
                  <a:ext uri="{FF2B5EF4-FFF2-40B4-BE49-F238E27FC236}">
                    <a16:creationId xmlns:a16="http://schemas.microsoft.com/office/drawing/2014/main" id="{F02CA436-13EA-46D4-A83A-448287027CE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6" name="직사각형 515">
                <a:extLst>
                  <a:ext uri="{FF2B5EF4-FFF2-40B4-BE49-F238E27FC236}">
                    <a16:creationId xmlns:a16="http://schemas.microsoft.com/office/drawing/2014/main" id="{890CF456-BFFE-4BD2-BEE3-49156545374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7" name="직사각형 516">
                <a:extLst>
                  <a:ext uri="{FF2B5EF4-FFF2-40B4-BE49-F238E27FC236}">
                    <a16:creationId xmlns:a16="http://schemas.microsoft.com/office/drawing/2014/main" id="{6F7EDA65-BC88-439B-9D19-28B655492244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8" name="직사각형 517">
                <a:extLst>
                  <a:ext uri="{FF2B5EF4-FFF2-40B4-BE49-F238E27FC236}">
                    <a16:creationId xmlns:a16="http://schemas.microsoft.com/office/drawing/2014/main" id="{0E979403-3AA4-4010-84D6-70C33F44C40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9" name="직사각형 518">
                <a:extLst>
                  <a:ext uri="{FF2B5EF4-FFF2-40B4-BE49-F238E27FC236}">
                    <a16:creationId xmlns:a16="http://schemas.microsoft.com/office/drawing/2014/main" id="{B0D53EED-E6A9-4411-86E6-AA068E78D15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7" name="그룹 436">
              <a:extLst>
                <a:ext uri="{FF2B5EF4-FFF2-40B4-BE49-F238E27FC236}">
                  <a16:creationId xmlns:a16="http://schemas.microsoft.com/office/drawing/2014/main" id="{C700EB20-0061-4B2D-9878-55AE2CFDADCB}"/>
                </a:ext>
              </a:extLst>
            </p:cNvPr>
            <p:cNvGrpSpPr/>
            <p:nvPr/>
          </p:nvGrpSpPr>
          <p:grpSpPr>
            <a:xfrm>
              <a:off x="4322490" y="3161260"/>
              <a:ext cx="366532" cy="73309"/>
              <a:chOff x="4784203" y="1732340"/>
              <a:chExt cx="559445" cy="111893"/>
            </a:xfrm>
          </p:grpSpPr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625B579B-0085-4C3D-94E0-923E2D90D37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1" name="직사각형 510">
                <a:extLst>
                  <a:ext uri="{FF2B5EF4-FFF2-40B4-BE49-F238E27FC236}">
                    <a16:creationId xmlns:a16="http://schemas.microsoft.com/office/drawing/2014/main" id="{71942AF6-898F-4284-BE92-98E0E4F00EF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2" name="직사각형 511">
                <a:extLst>
                  <a:ext uri="{FF2B5EF4-FFF2-40B4-BE49-F238E27FC236}">
                    <a16:creationId xmlns:a16="http://schemas.microsoft.com/office/drawing/2014/main" id="{AE963E4E-9938-4228-A35F-10BF91BDA44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3" name="직사각형 512">
                <a:extLst>
                  <a:ext uri="{FF2B5EF4-FFF2-40B4-BE49-F238E27FC236}">
                    <a16:creationId xmlns:a16="http://schemas.microsoft.com/office/drawing/2014/main" id="{24409E53-8EDD-46DA-8491-B23C4F6F2B5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4" name="직사각형 513">
                <a:extLst>
                  <a:ext uri="{FF2B5EF4-FFF2-40B4-BE49-F238E27FC236}">
                    <a16:creationId xmlns:a16="http://schemas.microsoft.com/office/drawing/2014/main" id="{D790B862-619D-423A-BD13-72BA5222457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1" name="그룹 440">
              <a:extLst>
                <a:ext uri="{FF2B5EF4-FFF2-40B4-BE49-F238E27FC236}">
                  <a16:creationId xmlns:a16="http://schemas.microsoft.com/office/drawing/2014/main" id="{454976D7-F860-4F1A-AC28-8AA2A8D674BA}"/>
                </a:ext>
              </a:extLst>
            </p:cNvPr>
            <p:cNvGrpSpPr/>
            <p:nvPr/>
          </p:nvGrpSpPr>
          <p:grpSpPr>
            <a:xfrm>
              <a:off x="4686441" y="3161257"/>
              <a:ext cx="366532" cy="73309"/>
              <a:chOff x="4784203" y="1732340"/>
              <a:chExt cx="559445" cy="111893"/>
            </a:xfrm>
          </p:grpSpPr>
          <p:sp>
            <p:nvSpPr>
              <p:cNvPr id="505" name="직사각형 504">
                <a:extLst>
                  <a:ext uri="{FF2B5EF4-FFF2-40B4-BE49-F238E27FC236}">
                    <a16:creationId xmlns:a16="http://schemas.microsoft.com/office/drawing/2014/main" id="{EC066B07-4AD1-4D0C-8A02-8B2AC32C4CF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6" name="직사각형 505">
                <a:extLst>
                  <a:ext uri="{FF2B5EF4-FFF2-40B4-BE49-F238E27FC236}">
                    <a16:creationId xmlns:a16="http://schemas.microsoft.com/office/drawing/2014/main" id="{4F4A434B-BF3A-4B4F-BF12-BA5FDF7C73A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7" name="직사각형 506">
                <a:extLst>
                  <a:ext uri="{FF2B5EF4-FFF2-40B4-BE49-F238E27FC236}">
                    <a16:creationId xmlns:a16="http://schemas.microsoft.com/office/drawing/2014/main" id="{53491DCC-5DA8-4F43-98B8-568558902C6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8" name="직사각형 507">
                <a:extLst>
                  <a:ext uri="{FF2B5EF4-FFF2-40B4-BE49-F238E27FC236}">
                    <a16:creationId xmlns:a16="http://schemas.microsoft.com/office/drawing/2014/main" id="{E06D99A5-4859-4B34-BBA8-4DED5449296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9" name="직사각형 508">
                <a:extLst>
                  <a:ext uri="{FF2B5EF4-FFF2-40B4-BE49-F238E27FC236}">
                    <a16:creationId xmlns:a16="http://schemas.microsoft.com/office/drawing/2014/main" id="{635AF45D-30E8-4778-87C4-4BE850DA0C8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2" name="그룹 441">
              <a:extLst>
                <a:ext uri="{FF2B5EF4-FFF2-40B4-BE49-F238E27FC236}">
                  <a16:creationId xmlns:a16="http://schemas.microsoft.com/office/drawing/2014/main" id="{59C3E635-134A-4546-B81C-C872E59FC699}"/>
                </a:ext>
              </a:extLst>
            </p:cNvPr>
            <p:cNvGrpSpPr/>
            <p:nvPr/>
          </p:nvGrpSpPr>
          <p:grpSpPr>
            <a:xfrm>
              <a:off x="4322490" y="3235984"/>
              <a:ext cx="366532" cy="73309"/>
              <a:chOff x="4784203" y="1732340"/>
              <a:chExt cx="559445" cy="111893"/>
            </a:xfrm>
          </p:grpSpPr>
          <p:sp>
            <p:nvSpPr>
              <p:cNvPr id="500" name="직사각형 499">
                <a:extLst>
                  <a:ext uri="{FF2B5EF4-FFF2-40B4-BE49-F238E27FC236}">
                    <a16:creationId xmlns:a16="http://schemas.microsoft.com/office/drawing/2014/main" id="{147F6484-80D6-4357-BD53-B8D011B879F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1" name="직사각형 500">
                <a:extLst>
                  <a:ext uri="{FF2B5EF4-FFF2-40B4-BE49-F238E27FC236}">
                    <a16:creationId xmlns:a16="http://schemas.microsoft.com/office/drawing/2014/main" id="{8D5E7C69-FB1A-41D0-9549-E735F5EC224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2" name="직사각형 501">
                <a:extLst>
                  <a:ext uri="{FF2B5EF4-FFF2-40B4-BE49-F238E27FC236}">
                    <a16:creationId xmlns:a16="http://schemas.microsoft.com/office/drawing/2014/main" id="{46ED4A27-05C5-433C-B703-8FC39A96F0D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3" name="직사각형 502">
                <a:extLst>
                  <a:ext uri="{FF2B5EF4-FFF2-40B4-BE49-F238E27FC236}">
                    <a16:creationId xmlns:a16="http://schemas.microsoft.com/office/drawing/2014/main" id="{E4332140-087B-4525-9E21-11053EFDCDE0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4" name="직사각형 503">
                <a:extLst>
                  <a:ext uri="{FF2B5EF4-FFF2-40B4-BE49-F238E27FC236}">
                    <a16:creationId xmlns:a16="http://schemas.microsoft.com/office/drawing/2014/main" id="{D41FA2ED-C0F8-4588-B2C8-617BB65878F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3" name="그룹 442">
              <a:extLst>
                <a:ext uri="{FF2B5EF4-FFF2-40B4-BE49-F238E27FC236}">
                  <a16:creationId xmlns:a16="http://schemas.microsoft.com/office/drawing/2014/main" id="{7911A574-B587-4A5E-8881-26DD4A671CBC}"/>
                </a:ext>
              </a:extLst>
            </p:cNvPr>
            <p:cNvGrpSpPr/>
            <p:nvPr/>
          </p:nvGrpSpPr>
          <p:grpSpPr>
            <a:xfrm>
              <a:off x="4686441" y="3235981"/>
              <a:ext cx="366532" cy="73309"/>
              <a:chOff x="4784203" y="1732340"/>
              <a:chExt cx="559445" cy="111893"/>
            </a:xfrm>
          </p:grpSpPr>
          <p:sp>
            <p:nvSpPr>
              <p:cNvPr id="495" name="직사각형 494">
                <a:extLst>
                  <a:ext uri="{FF2B5EF4-FFF2-40B4-BE49-F238E27FC236}">
                    <a16:creationId xmlns:a16="http://schemas.microsoft.com/office/drawing/2014/main" id="{19221215-1477-40BD-B4F8-8790ACA1661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6" name="직사각형 495">
                <a:extLst>
                  <a:ext uri="{FF2B5EF4-FFF2-40B4-BE49-F238E27FC236}">
                    <a16:creationId xmlns:a16="http://schemas.microsoft.com/office/drawing/2014/main" id="{8A2C24EF-2815-493F-80C6-53EA2F4796F8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7" name="직사각형 496">
                <a:extLst>
                  <a:ext uri="{FF2B5EF4-FFF2-40B4-BE49-F238E27FC236}">
                    <a16:creationId xmlns:a16="http://schemas.microsoft.com/office/drawing/2014/main" id="{0B6FF218-A127-4529-80A3-45B9DC8B4E6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8" name="직사각형 497">
                <a:extLst>
                  <a:ext uri="{FF2B5EF4-FFF2-40B4-BE49-F238E27FC236}">
                    <a16:creationId xmlns:a16="http://schemas.microsoft.com/office/drawing/2014/main" id="{FFC96058-7BC0-486A-AC05-09D42FFD48F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9" name="직사각형 498">
                <a:extLst>
                  <a:ext uri="{FF2B5EF4-FFF2-40B4-BE49-F238E27FC236}">
                    <a16:creationId xmlns:a16="http://schemas.microsoft.com/office/drawing/2014/main" id="{B8C8224C-6890-4998-A5D9-E5ABB89D32C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7" name="그룹 446">
              <a:extLst>
                <a:ext uri="{FF2B5EF4-FFF2-40B4-BE49-F238E27FC236}">
                  <a16:creationId xmlns:a16="http://schemas.microsoft.com/office/drawing/2014/main" id="{426CD5C0-E44E-4E67-9A65-B6B85E2ED37D}"/>
                </a:ext>
              </a:extLst>
            </p:cNvPr>
            <p:cNvGrpSpPr/>
            <p:nvPr/>
          </p:nvGrpSpPr>
          <p:grpSpPr>
            <a:xfrm>
              <a:off x="4322490" y="3310708"/>
              <a:ext cx="366532" cy="73309"/>
              <a:chOff x="4784203" y="1732340"/>
              <a:chExt cx="559445" cy="111893"/>
            </a:xfrm>
          </p:grpSpPr>
          <p:sp>
            <p:nvSpPr>
              <p:cNvPr id="490" name="직사각형 489">
                <a:extLst>
                  <a:ext uri="{FF2B5EF4-FFF2-40B4-BE49-F238E27FC236}">
                    <a16:creationId xmlns:a16="http://schemas.microsoft.com/office/drawing/2014/main" id="{46372000-FF9E-45DC-BBE9-0FD416C6B41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1" name="직사각형 490">
                <a:extLst>
                  <a:ext uri="{FF2B5EF4-FFF2-40B4-BE49-F238E27FC236}">
                    <a16:creationId xmlns:a16="http://schemas.microsoft.com/office/drawing/2014/main" id="{050E3457-8A66-4F2D-ABC7-76D4C300BBC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2" name="직사각형 491">
                <a:extLst>
                  <a:ext uri="{FF2B5EF4-FFF2-40B4-BE49-F238E27FC236}">
                    <a16:creationId xmlns:a16="http://schemas.microsoft.com/office/drawing/2014/main" id="{AFD19D08-9F69-4873-82EE-7C1FF42F26E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3" name="직사각형 492">
                <a:extLst>
                  <a:ext uri="{FF2B5EF4-FFF2-40B4-BE49-F238E27FC236}">
                    <a16:creationId xmlns:a16="http://schemas.microsoft.com/office/drawing/2014/main" id="{C26795F4-CC71-4982-8E9E-78D31DA067A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4" name="직사각형 493">
                <a:extLst>
                  <a:ext uri="{FF2B5EF4-FFF2-40B4-BE49-F238E27FC236}">
                    <a16:creationId xmlns:a16="http://schemas.microsoft.com/office/drawing/2014/main" id="{AE7A9E4A-CF68-4FF7-8231-13E4B6FD04A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FAE00389-DC34-46C2-9C80-93C8578F144C}"/>
                </a:ext>
              </a:extLst>
            </p:cNvPr>
            <p:cNvGrpSpPr/>
            <p:nvPr/>
          </p:nvGrpSpPr>
          <p:grpSpPr>
            <a:xfrm>
              <a:off x="4686441" y="3310705"/>
              <a:ext cx="366532" cy="73309"/>
              <a:chOff x="4784203" y="1732340"/>
              <a:chExt cx="559445" cy="111893"/>
            </a:xfrm>
          </p:grpSpPr>
          <p:sp>
            <p:nvSpPr>
              <p:cNvPr id="485" name="직사각형 484">
                <a:extLst>
                  <a:ext uri="{FF2B5EF4-FFF2-40B4-BE49-F238E27FC236}">
                    <a16:creationId xmlns:a16="http://schemas.microsoft.com/office/drawing/2014/main" id="{4179F616-84D9-4DAB-B47A-E5D4224FAFD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6" name="직사각형 485">
                <a:extLst>
                  <a:ext uri="{FF2B5EF4-FFF2-40B4-BE49-F238E27FC236}">
                    <a16:creationId xmlns:a16="http://schemas.microsoft.com/office/drawing/2014/main" id="{7F637C29-40D0-4046-BB19-9DF4DB0E56D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7" name="직사각형 486">
                <a:extLst>
                  <a:ext uri="{FF2B5EF4-FFF2-40B4-BE49-F238E27FC236}">
                    <a16:creationId xmlns:a16="http://schemas.microsoft.com/office/drawing/2014/main" id="{EA97F5F0-528E-4172-91C2-744AE87695C3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8" name="직사각형 487">
                <a:extLst>
                  <a:ext uri="{FF2B5EF4-FFF2-40B4-BE49-F238E27FC236}">
                    <a16:creationId xmlns:a16="http://schemas.microsoft.com/office/drawing/2014/main" id="{DC5D9685-5481-49E1-A743-508FC7A6A9C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9" name="직사각형 488">
                <a:extLst>
                  <a:ext uri="{FF2B5EF4-FFF2-40B4-BE49-F238E27FC236}">
                    <a16:creationId xmlns:a16="http://schemas.microsoft.com/office/drawing/2014/main" id="{76DB169D-7DD2-4CF7-92BB-946E2958E59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9" name="그룹 448">
              <a:extLst>
                <a:ext uri="{FF2B5EF4-FFF2-40B4-BE49-F238E27FC236}">
                  <a16:creationId xmlns:a16="http://schemas.microsoft.com/office/drawing/2014/main" id="{28E2996F-5D17-49A0-BB28-3BAE06A0F080}"/>
                </a:ext>
              </a:extLst>
            </p:cNvPr>
            <p:cNvGrpSpPr/>
            <p:nvPr/>
          </p:nvGrpSpPr>
          <p:grpSpPr>
            <a:xfrm>
              <a:off x="4322490" y="3385432"/>
              <a:ext cx="366532" cy="73309"/>
              <a:chOff x="4784203" y="1732340"/>
              <a:chExt cx="559445" cy="111893"/>
            </a:xfrm>
          </p:grpSpPr>
          <p:sp>
            <p:nvSpPr>
              <p:cNvPr id="480" name="직사각형 479">
                <a:extLst>
                  <a:ext uri="{FF2B5EF4-FFF2-40B4-BE49-F238E27FC236}">
                    <a16:creationId xmlns:a16="http://schemas.microsoft.com/office/drawing/2014/main" id="{A592133A-2B19-4F4E-B501-04CACA320B38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1" name="직사각형 480">
                <a:extLst>
                  <a:ext uri="{FF2B5EF4-FFF2-40B4-BE49-F238E27FC236}">
                    <a16:creationId xmlns:a16="http://schemas.microsoft.com/office/drawing/2014/main" id="{563872DF-53FD-4C56-B718-BA095196C77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2" name="직사각형 481">
                <a:extLst>
                  <a:ext uri="{FF2B5EF4-FFF2-40B4-BE49-F238E27FC236}">
                    <a16:creationId xmlns:a16="http://schemas.microsoft.com/office/drawing/2014/main" id="{6D57BB0B-2C99-45D6-AE1E-AC2BB53F6F9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3" name="직사각형 482">
                <a:extLst>
                  <a:ext uri="{FF2B5EF4-FFF2-40B4-BE49-F238E27FC236}">
                    <a16:creationId xmlns:a16="http://schemas.microsoft.com/office/drawing/2014/main" id="{A1A5AA23-CB00-4BE3-97C6-5B5EDCCDBD4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4" name="직사각형 483">
                <a:extLst>
                  <a:ext uri="{FF2B5EF4-FFF2-40B4-BE49-F238E27FC236}">
                    <a16:creationId xmlns:a16="http://schemas.microsoft.com/office/drawing/2014/main" id="{C8F1B082-DD66-4CF8-A0F4-08B8C4214BD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0" name="그룹 449">
              <a:extLst>
                <a:ext uri="{FF2B5EF4-FFF2-40B4-BE49-F238E27FC236}">
                  <a16:creationId xmlns:a16="http://schemas.microsoft.com/office/drawing/2014/main" id="{091F7972-E179-4686-95F2-CFA280B36CBC}"/>
                </a:ext>
              </a:extLst>
            </p:cNvPr>
            <p:cNvGrpSpPr/>
            <p:nvPr/>
          </p:nvGrpSpPr>
          <p:grpSpPr>
            <a:xfrm>
              <a:off x="4686441" y="3385429"/>
              <a:ext cx="366532" cy="73309"/>
              <a:chOff x="4784203" y="1732340"/>
              <a:chExt cx="559445" cy="111893"/>
            </a:xfrm>
          </p:grpSpPr>
          <p:sp>
            <p:nvSpPr>
              <p:cNvPr id="475" name="직사각형 474">
                <a:extLst>
                  <a:ext uri="{FF2B5EF4-FFF2-40B4-BE49-F238E27FC236}">
                    <a16:creationId xmlns:a16="http://schemas.microsoft.com/office/drawing/2014/main" id="{B9EA6490-917C-4A89-B9CF-30E2D1A2AAB7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6" name="직사각형 475">
                <a:extLst>
                  <a:ext uri="{FF2B5EF4-FFF2-40B4-BE49-F238E27FC236}">
                    <a16:creationId xmlns:a16="http://schemas.microsoft.com/office/drawing/2014/main" id="{0FDA10F0-6D36-43C3-B341-8D28A34E193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7" name="직사각형 476">
                <a:extLst>
                  <a:ext uri="{FF2B5EF4-FFF2-40B4-BE49-F238E27FC236}">
                    <a16:creationId xmlns:a16="http://schemas.microsoft.com/office/drawing/2014/main" id="{3FCF5033-F8C0-497F-8E05-D8312CB63A0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8" name="직사각형 477">
                <a:extLst>
                  <a:ext uri="{FF2B5EF4-FFF2-40B4-BE49-F238E27FC236}">
                    <a16:creationId xmlns:a16="http://schemas.microsoft.com/office/drawing/2014/main" id="{31E6DDBA-EE80-4E92-A348-6B011B585A5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9" name="직사각형 478">
                <a:extLst>
                  <a:ext uri="{FF2B5EF4-FFF2-40B4-BE49-F238E27FC236}">
                    <a16:creationId xmlns:a16="http://schemas.microsoft.com/office/drawing/2014/main" id="{83030C91-ADB1-476F-AD83-672143D9E75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1" name="그룹 450">
              <a:extLst>
                <a:ext uri="{FF2B5EF4-FFF2-40B4-BE49-F238E27FC236}">
                  <a16:creationId xmlns:a16="http://schemas.microsoft.com/office/drawing/2014/main" id="{48079766-25EF-4438-B7FE-31AF067BF769}"/>
                </a:ext>
              </a:extLst>
            </p:cNvPr>
            <p:cNvGrpSpPr/>
            <p:nvPr/>
          </p:nvGrpSpPr>
          <p:grpSpPr>
            <a:xfrm>
              <a:off x="4322490" y="3460156"/>
              <a:ext cx="366532" cy="73309"/>
              <a:chOff x="4784203" y="1732340"/>
              <a:chExt cx="559445" cy="111893"/>
            </a:xfrm>
          </p:grpSpPr>
          <p:sp>
            <p:nvSpPr>
              <p:cNvPr id="470" name="직사각형 469">
                <a:extLst>
                  <a:ext uri="{FF2B5EF4-FFF2-40B4-BE49-F238E27FC236}">
                    <a16:creationId xmlns:a16="http://schemas.microsoft.com/office/drawing/2014/main" id="{D5084B0B-41AC-4FD0-A789-8D91FB2BDCB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1" name="직사각형 470">
                <a:extLst>
                  <a:ext uri="{FF2B5EF4-FFF2-40B4-BE49-F238E27FC236}">
                    <a16:creationId xmlns:a16="http://schemas.microsoft.com/office/drawing/2014/main" id="{487E2780-F88A-4B88-BA76-CC8EF2CF261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2" name="직사각형 471">
                <a:extLst>
                  <a:ext uri="{FF2B5EF4-FFF2-40B4-BE49-F238E27FC236}">
                    <a16:creationId xmlns:a16="http://schemas.microsoft.com/office/drawing/2014/main" id="{1428A823-ED11-4A42-8AF0-24C92ADE6807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3" name="직사각형 472">
                <a:extLst>
                  <a:ext uri="{FF2B5EF4-FFF2-40B4-BE49-F238E27FC236}">
                    <a16:creationId xmlns:a16="http://schemas.microsoft.com/office/drawing/2014/main" id="{AE06E19A-E0D8-45D0-9184-26C5A8527C4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4" name="직사각형 473">
                <a:extLst>
                  <a:ext uri="{FF2B5EF4-FFF2-40B4-BE49-F238E27FC236}">
                    <a16:creationId xmlns:a16="http://schemas.microsoft.com/office/drawing/2014/main" id="{1B116742-61D9-4AF2-86FC-05154D90D0A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2" name="그룹 451">
              <a:extLst>
                <a:ext uri="{FF2B5EF4-FFF2-40B4-BE49-F238E27FC236}">
                  <a16:creationId xmlns:a16="http://schemas.microsoft.com/office/drawing/2014/main" id="{D88846F8-14B1-49CC-B51D-ADC2654916BA}"/>
                </a:ext>
              </a:extLst>
            </p:cNvPr>
            <p:cNvGrpSpPr/>
            <p:nvPr/>
          </p:nvGrpSpPr>
          <p:grpSpPr>
            <a:xfrm>
              <a:off x="4686441" y="3460153"/>
              <a:ext cx="366532" cy="73309"/>
              <a:chOff x="4784203" y="1732340"/>
              <a:chExt cx="559445" cy="111893"/>
            </a:xfrm>
          </p:grpSpPr>
          <p:sp>
            <p:nvSpPr>
              <p:cNvPr id="465" name="직사각형 464">
                <a:extLst>
                  <a:ext uri="{FF2B5EF4-FFF2-40B4-BE49-F238E27FC236}">
                    <a16:creationId xmlns:a16="http://schemas.microsoft.com/office/drawing/2014/main" id="{FF624F0F-7D10-4AE0-BE47-A2A8625AAD7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6" name="직사각형 465">
                <a:extLst>
                  <a:ext uri="{FF2B5EF4-FFF2-40B4-BE49-F238E27FC236}">
                    <a16:creationId xmlns:a16="http://schemas.microsoft.com/office/drawing/2014/main" id="{D18A3DC0-C7D0-4B7D-B728-2A7211E971C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7" name="직사각형 466">
                <a:extLst>
                  <a:ext uri="{FF2B5EF4-FFF2-40B4-BE49-F238E27FC236}">
                    <a16:creationId xmlns:a16="http://schemas.microsoft.com/office/drawing/2014/main" id="{F623E96B-8630-404F-B0BB-4877CC76B8C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8" name="직사각형 467">
                <a:extLst>
                  <a:ext uri="{FF2B5EF4-FFF2-40B4-BE49-F238E27FC236}">
                    <a16:creationId xmlns:a16="http://schemas.microsoft.com/office/drawing/2014/main" id="{692A9D8B-7D5F-4868-A78C-EE547138E2D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9" name="직사각형 468">
                <a:extLst>
                  <a:ext uri="{FF2B5EF4-FFF2-40B4-BE49-F238E27FC236}">
                    <a16:creationId xmlns:a16="http://schemas.microsoft.com/office/drawing/2014/main" id="{FB3390DF-A7E6-4CE6-B15C-B6B06E4CF81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3" name="그룹 452">
              <a:extLst>
                <a:ext uri="{FF2B5EF4-FFF2-40B4-BE49-F238E27FC236}">
                  <a16:creationId xmlns:a16="http://schemas.microsoft.com/office/drawing/2014/main" id="{EB7A8A32-7990-45A8-A9AD-C50ED745EE70}"/>
                </a:ext>
              </a:extLst>
            </p:cNvPr>
            <p:cNvGrpSpPr/>
            <p:nvPr/>
          </p:nvGrpSpPr>
          <p:grpSpPr>
            <a:xfrm>
              <a:off x="4322490" y="3534880"/>
              <a:ext cx="366532" cy="73309"/>
              <a:chOff x="4784203" y="1732340"/>
              <a:chExt cx="559445" cy="111893"/>
            </a:xfrm>
          </p:grpSpPr>
          <p:sp>
            <p:nvSpPr>
              <p:cNvPr id="460" name="직사각형 459">
                <a:extLst>
                  <a:ext uri="{FF2B5EF4-FFF2-40B4-BE49-F238E27FC236}">
                    <a16:creationId xmlns:a16="http://schemas.microsoft.com/office/drawing/2014/main" id="{2D1247C2-2B2E-4B34-8B3F-5561E2C2819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1" name="직사각형 460">
                <a:extLst>
                  <a:ext uri="{FF2B5EF4-FFF2-40B4-BE49-F238E27FC236}">
                    <a16:creationId xmlns:a16="http://schemas.microsoft.com/office/drawing/2014/main" id="{EEF8C19C-394F-4791-90E5-7926805A065F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2" name="직사각형 461">
                <a:extLst>
                  <a:ext uri="{FF2B5EF4-FFF2-40B4-BE49-F238E27FC236}">
                    <a16:creationId xmlns:a16="http://schemas.microsoft.com/office/drawing/2014/main" id="{E3059A32-E512-45E3-96B2-FB16A8557E0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3" name="직사각형 462">
                <a:extLst>
                  <a:ext uri="{FF2B5EF4-FFF2-40B4-BE49-F238E27FC236}">
                    <a16:creationId xmlns:a16="http://schemas.microsoft.com/office/drawing/2014/main" id="{D4F54E72-1356-45DB-A947-4A9A6F4D37C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4" name="직사각형 463">
                <a:extLst>
                  <a:ext uri="{FF2B5EF4-FFF2-40B4-BE49-F238E27FC236}">
                    <a16:creationId xmlns:a16="http://schemas.microsoft.com/office/drawing/2014/main" id="{E42DC29B-5DCD-47A8-A004-1EFA4CD9DC8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4" name="그룹 453">
              <a:extLst>
                <a:ext uri="{FF2B5EF4-FFF2-40B4-BE49-F238E27FC236}">
                  <a16:creationId xmlns:a16="http://schemas.microsoft.com/office/drawing/2014/main" id="{F9021A7E-9563-4EF0-B416-7233D7A5C5E9}"/>
                </a:ext>
              </a:extLst>
            </p:cNvPr>
            <p:cNvGrpSpPr/>
            <p:nvPr/>
          </p:nvGrpSpPr>
          <p:grpSpPr>
            <a:xfrm>
              <a:off x="4686441" y="3534877"/>
              <a:ext cx="366532" cy="73309"/>
              <a:chOff x="4784203" y="1732340"/>
              <a:chExt cx="559445" cy="111893"/>
            </a:xfrm>
          </p:grpSpPr>
          <p:sp>
            <p:nvSpPr>
              <p:cNvPr id="455" name="직사각형 454">
                <a:extLst>
                  <a:ext uri="{FF2B5EF4-FFF2-40B4-BE49-F238E27FC236}">
                    <a16:creationId xmlns:a16="http://schemas.microsoft.com/office/drawing/2014/main" id="{9EAD311A-0D5F-4114-9896-C2B20688DDC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6" name="직사각형 455">
                <a:extLst>
                  <a:ext uri="{FF2B5EF4-FFF2-40B4-BE49-F238E27FC236}">
                    <a16:creationId xmlns:a16="http://schemas.microsoft.com/office/drawing/2014/main" id="{60AE9A21-BFB6-4732-9B7F-99DC2AE6294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7" name="직사각형 456">
                <a:extLst>
                  <a:ext uri="{FF2B5EF4-FFF2-40B4-BE49-F238E27FC236}">
                    <a16:creationId xmlns:a16="http://schemas.microsoft.com/office/drawing/2014/main" id="{0994C5AC-F1BE-4CC2-BD17-3B9FE6B6375A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8" name="직사각형 457">
                <a:extLst>
                  <a:ext uri="{FF2B5EF4-FFF2-40B4-BE49-F238E27FC236}">
                    <a16:creationId xmlns:a16="http://schemas.microsoft.com/office/drawing/2014/main" id="{81A6045E-F97E-4F3D-A08D-2EF1C069E30D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9" name="직사각형 458">
                <a:extLst>
                  <a:ext uri="{FF2B5EF4-FFF2-40B4-BE49-F238E27FC236}">
                    <a16:creationId xmlns:a16="http://schemas.microsoft.com/office/drawing/2014/main" id="{69120C90-E08C-43E1-96BD-28826307683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565" name="TextBox 564">
            <a:extLst>
              <a:ext uri="{FF2B5EF4-FFF2-40B4-BE49-F238E27FC236}">
                <a16:creationId xmlns:a16="http://schemas.microsoft.com/office/drawing/2014/main" id="{7C945F65-5EE9-4F49-B79A-6B6A1B719DA2}"/>
              </a:ext>
            </a:extLst>
          </p:cNvPr>
          <p:cNvSpPr txBox="1"/>
          <p:nvPr/>
        </p:nvSpPr>
        <p:spPr>
          <a:xfrm>
            <a:off x="10737479" y="564008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6" name="TextBox 565">
            <a:extLst>
              <a:ext uri="{FF2B5EF4-FFF2-40B4-BE49-F238E27FC236}">
                <a16:creationId xmlns:a16="http://schemas.microsoft.com/office/drawing/2014/main" id="{0B8F5697-6B37-4409-9D36-8BEEE8F5CF91}"/>
              </a:ext>
            </a:extLst>
          </p:cNvPr>
          <p:cNvSpPr txBox="1"/>
          <p:nvPr/>
        </p:nvSpPr>
        <p:spPr>
          <a:xfrm>
            <a:off x="8670660" y="5611528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self.x.T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43029C61-5D94-4E55-BB9A-F65FFDB4144D}"/>
              </a:ext>
            </a:extLst>
          </p:cNvPr>
          <p:cNvSpPr txBox="1"/>
          <p:nvPr/>
        </p:nvSpPr>
        <p:spPr>
          <a:xfrm>
            <a:off x="9362432" y="6218453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8" name="TextBox 567">
            <a:extLst>
              <a:ext uri="{FF2B5EF4-FFF2-40B4-BE49-F238E27FC236}">
                <a16:creationId xmlns:a16="http://schemas.microsoft.com/office/drawing/2014/main" id="{8D7EE97E-F125-4C9A-8096-BF1EEDFAEAEA}"/>
              </a:ext>
            </a:extLst>
          </p:cNvPr>
          <p:cNvSpPr txBox="1"/>
          <p:nvPr/>
        </p:nvSpPr>
        <p:spPr>
          <a:xfrm>
            <a:off x="10275825" y="6225001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69" name="그룹 568">
            <a:extLst>
              <a:ext uri="{FF2B5EF4-FFF2-40B4-BE49-F238E27FC236}">
                <a16:creationId xmlns:a16="http://schemas.microsoft.com/office/drawing/2014/main" id="{898ABCEF-E6B6-4406-AFB2-0B5AE79283E4}"/>
              </a:ext>
            </a:extLst>
          </p:cNvPr>
          <p:cNvGrpSpPr/>
          <p:nvPr/>
        </p:nvGrpSpPr>
        <p:grpSpPr>
          <a:xfrm>
            <a:off x="8737772" y="6706697"/>
            <a:ext cx="366532" cy="73309"/>
            <a:chOff x="4784203" y="1732340"/>
            <a:chExt cx="559445" cy="111893"/>
          </a:xfrm>
        </p:grpSpPr>
        <p:sp>
          <p:nvSpPr>
            <p:cNvPr id="570" name="직사각형 569">
              <a:extLst>
                <a:ext uri="{FF2B5EF4-FFF2-40B4-BE49-F238E27FC236}">
                  <a16:creationId xmlns:a16="http://schemas.microsoft.com/office/drawing/2014/main" id="{2AB02CB6-ADD6-40CE-AF17-A89871C1131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1" name="직사각형 570">
              <a:extLst>
                <a:ext uri="{FF2B5EF4-FFF2-40B4-BE49-F238E27FC236}">
                  <a16:creationId xmlns:a16="http://schemas.microsoft.com/office/drawing/2014/main" id="{5F8FE78E-D51D-4DD1-9F10-9F42628F3D38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2" name="직사각형 571">
              <a:extLst>
                <a:ext uri="{FF2B5EF4-FFF2-40B4-BE49-F238E27FC236}">
                  <a16:creationId xmlns:a16="http://schemas.microsoft.com/office/drawing/2014/main" id="{2ADE91E1-C656-4837-AA88-252EA86C4088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3" name="직사각형 572">
              <a:extLst>
                <a:ext uri="{FF2B5EF4-FFF2-40B4-BE49-F238E27FC236}">
                  <a16:creationId xmlns:a16="http://schemas.microsoft.com/office/drawing/2014/main" id="{84DCCB76-CBD8-4C2E-991E-29EB4F51D48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4" name="직사각형 573">
              <a:extLst>
                <a:ext uri="{FF2B5EF4-FFF2-40B4-BE49-F238E27FC236}">
                  <a16:creationId xmlns:a16="http://schemas.microsoft.com/office/drawing/2014/main" id="{4E5BDD3A-4DAD-45E1-9CD4-B09114EA5520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75" name="그룹 574">
            <a:extLst>
              <a:ext uri="{FF2B5EF4-FFF2-40B4-BE49-F238E27FC236}">
                <a16:creationId xmlns:a16="http://schemas.microsoft.com/office/drawing/2014/main" id="{1D2A287B-7CA2-4041-8DDC-A44FE784A06D}"/>
              </a:ext>
            </a:extLst>
          </p:cNvPr>
          <p:cNvGrpSpPr/>
          <p:nvPr/>
        </p:nvGrpSpPr>
        <p:grpSpPr>
          <a:xfrm>
            <a:off x="9101723" y="6706694"/>
            <a:ext cx="366532" cy="73309"/>
            <a:chOff x="4784203" y="1732340"/>
            <a:chExt cx="559445" cy="111893"/>
          </a:xfrm>
        </p:grpSpPr>
        <p:sp>
          <p:nvSpPr>
            <p:cNvPr id="576" name="직사각형 575">
              <a:extLst>
                <a:ext uri="{FF2B5EF4-FFF2-40B4-BE49-F238E27FC236}">
                  <a16:creationId xmlns:a16="http://schemas.microsoft.com/office/drawing/2014/main" id="{C4A543E5-8ECE-4504-B362-1AB71293EE9C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7" name="직사각형 576">
              <a:extLst>
                <a:ext uri="{FF2B5EF4-FFF2-40B4-BE49-F238E27FC236}">
                  <a16:creationId xmlns:a16="http://schemas.microsoft.com/office/drawing/2014/main" id="{911AA06C-45E8-4D12-8923-016C45F236EF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8" name="직사각형 577">
              <a:extLst>
                <a:ext uri="{FF2B5EF4-FFF2-40B4-BE49-F238E27FC236}">
                  <a16:creationId xmlns:a16="http://schemas.microsoft.com/office/drawing/2014/main" id="{EEF2FC94-7048-446A-9EB7-0B74F6C640FA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649542E5-3340-40E6-A971-9964327516C5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0" name="직사각형 579">
              <a:extLst>
                <a:ext uri="{FF2B5EF4-FFF2-40B4-BE49-F238E27FC236}">
                  <a16:creationId xmlns:a16="http://schemas.microsoft.com/office/drawing/2014/main" id="{71DA01C1-E871-4AC6-A8CD-C6A1BC1095B8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81" name="직선 화살표 연결선 580">
            <a:extLst>
              <a:ext uri="{FF2B5EF4-FFF2-40B4-BE49-F238E27FC236}">
                <a16:creationId xmlns:a16="http://schemas.microsoft.com/office/drawing/2014/main" id="{BEEA1D54-E45D-426A-9DF7-69385E853481}"/>
              </a:ext>
            </a:extLst>
          </p:cNvPr>
          <p:cNvCxnSpPr>
            <a:cxnSpLocks/>
            <a:stCxn id="1053" idx="3"/>
            <a:endCxn id="570" idx="1"/>
          </p:cNvCxnSpPr>
          <p:nvPr/>
        </p:nvCxnSpPr>
        <p:spPr>
          <a:xfrm>
            <a:off x="8492796" y="6702683"/>
            <a:ext cx="244976" cy="4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2" name="TextBox 581">
            <a:extLst>
              <a:ext uri="{FF2B5EF4-FFF2-40B4-BE49-F238E27FC236}">
                <a16:creationId xmlns:a16="http://schemas.microsoft.com/office/drawing/2014/main" id="{F24960DD-E833-4443-9414-167CF5DB75F0}"/>
              </a:ext>
            </a:extLst>
          </p:cNvPr>
          <p:cNvSpPr txBox="1"/>
          <p:nvPr/>
        </p:nvSpPr>
        <p:spPr>
          <a:xfrm>
            <a:off x="10325591" y="4398798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 (100,100)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3" name="직사각형 582">
            <a:extLst>
              <a:ext uri="{FF2B5EF4-FFF2-40B4-BE49-F238E27FC236}">
                <a16:creationId xmlns:a16="http://schemas.microsoft.com/office/drawing/2014/main" id="{62440FB9-ECBE-4A46-A8CF-4B0970A31DF8}"/>
              </a:ext>
            </a:extLst>
          </p:cNvPr>
          <p:cNvSpPr/>
          <p:nvPr/>
        </p:nvSpPr>
        <p:spPr>
          <a:xfrm>
            <a:off x="10442058" y="4601189"/>
            <a:ext cx="547708" cy="53439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4" name="직사각형 583">
            <a:extLst>
              <a:ext uri="{FF2B5EF4-FFF2-40B4-BE49-F238E27FC236}">
                <a16:creationId xmlns:a16="http://schemas.microsoft.com/office/drawing/2014/main" id="{6C44510D-7BC8-47F5-933D-B1F806F5FEF9}"/>
              </a:ext>
            </a:extLst>
          </p:cNvPr>
          <p:cNvSpPr/>
          <p:nvPr/>
        </p:nvSpPr>
        <p:spPr>
          <a:xfrm>
            <a:off x="8798413" y="5069375"/>
            <a:ext cx="1339119" cy="31765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5" name="직선 화살표 연결선 584">
            <a:extLst>
              <a:ext uri="{FF2B5EF4-FFF2-40B4-BE49-F238E27FC236}">
                <a16:creationId xmlns:a16="http://schemas.microsoft.com/office/drawing/2014/main" id="{EE358BCD-CA28-473D-8131-244E500AB167}"/>
              </a:ext>
            </a:extLst>
          </p:cNvPr>
          <p:cNvCxnSpPr>
            <a:cxnSpLocks/>
            <a:stCxn id="1036" idx="3"/>
            <a:endCxn id="584" idx="1"/>
          </p:cNvCxnSpPr>
          <p:nvPr/>
        </p:nvCxnSpPr>
        <p:spPr>
          <a:xfrm>
            <a:off x="8492796" y="5046622"/>
            <a:ext cx="305617" cy="1815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6" name="TextBox 585">
            <a:extLst>
              <a:ext uri="{FF2B5EF4-FFF2-40B4-BE49-F238E27FC236}">
                <a16:creationId xmlns:a16="http://schemas.microsoft.com/office/drawing/2014/main" id="{7D326A0F-16A6-463E-8296-7DC75C2F89FC}"/>
              </a:ext>
            </a:extLst>
          </p:cNvPr>
          <p:cNvSpPr txBox="1"/>
          <p:nvPr/>
        </p:nvSpPr>
        <p:spPr>
          <a:xfrm>
            <a:off x="8661939" y="4877175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7" name="직사각형 586">
            <a:extLst>
              <a:ext uri="{FF2B5EF4-FFF2-40B4-BE49-F238E27FC236}">
                <a16:creationId xmlns:a16="http://schemas.microsoft.com/office/drawing/2014/main" id="{42E96D90-4BE8-402C-8716-6EB15A606061}"/>
              </a:ext>
            </a:extLst>
          </p:cNvPr>
          <p:cNvSpPr/>
          <p:nvPr/>
        </p:nvSpPr>
        <p:spPr>
          <a:xfrm>
            <a:off x="8795130" y="5427189"/>
            <a:ext cx="1339119" cy="73893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9" name="직선 화살표 연결선 588">
            <a:extLst>
              <a:ext uri="{FF2B5EF4-FFF2-40B4-BE49-F238E27FC236}">
                <a16:creationId xmlns:a16="http://schemas.microsoft.com/office/drawing/2014/main" id="{6AF7831E-4B79-487C-9634-5F0D13317C96}"/>
              </a:ext>
            </a:extLst>
          </p:cNvPr>
          <p:cNvCxnSpPr>
            <a:cxnSpLocks/>
            <a:stCxn id="1037" idx="3"/>
            <a:endCxn id="587" idx="1"/>
          </p:cNvCxnSpPr>
          <p:nvPr/>
        </p:nvCxnSpPr>
        <p:spPr>
          <a:xfrm>
            <a:off x="8492796" y="5207472"/>
            <a:ext cx="302334" cy="2566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2" name="TextBox 591">
            <a:extLst>
              <a:ext uri="{FF2B5EF4-FFF2-40B4-BE49-F238E27FC236}">
                <a16:creationId xmlns:a16="http://schemas.microsoft.com/office/drawing/2014/main" id="{9D1FB826-59E0-44C8-8720-D08E20928543}"/>
              </a:ext>
            </a:extLst>
          </p:cNvPr>
          <p:cNvSpPr txBox="1"/>
          <p:nvPr/>
        </p:nvSpPr>
        <p:spPr>
          <a:xfrm>
            <a:off x="7749597" y="154897"/>
            <a:ext cx="28392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 (100,24,24,30)=&gt; (100*24*24,30)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3" name="직사각형 592">
            <a:extLst>
              <a:ext uri="{FF2B5EF4-FFF2-40B4-BE49-F238E27FC236}">
                <a16:creationId xmlns:a16="http://schemas.microsoft.com/office/drawing/2014/main" id="{0F7ADF77-53E8-4B5C-AF20-467A5B119A9B}"/>
              </a:ext>
            </a:extLst>
          </p:cNvPr>
          <p:cNvSpPr/>
          <p:nvPr/>
        </p:nvSpPr>
        <p:spPr>
          <a:xfrm>
            <a:off x="8846051" y="421627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4" name="직사각형 593">
            <a:extLst>
              <a:ext uri="{FF2B5EF4-FFF2-40B4-BE49-F238E27FC236}">
                <a16:creationId xmlns:a16="http://schemas.microsoft.com/office/drawing/2014/main" id="{F1606642-E8B1-4212-8288-1FA0778068AA}"/>
              </a:ext>
            </a:extLst>
          </p:cNvPr>
          <p:cNvSpPr/>
          <p:nvPr/>
        </p:nvSpPr>
        <p:spPr>
          <a:xfrm>
            <a:off x="9127559" y="419576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5" name="직사각형 594">
            <a:extLst>
              <a:ext uri="{FF2B5EF4-FFF2-40B4-BE49-F238E27FC236}">
                <a16:creationId xmlns:a16="http://schemas.microsoft.com/office/drawing/2014/main" id="{C76A46B4-474B-4E50-9616-ED0D12916D1B}"/>
              </a:ext>
            </a:extLst>
          </p:cNvPr>
          <p:cNvSpPr/>
          <p:nvPr/>
        </p:nvSpPr>
        <p:spPr>
          <a:xfrm>
            <a:off x="9409067" y="417525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6" name="직사각형 595">
            <a:extLst>
              <a:ext uri="{FF2B5EF4-FFF2-40B4-BE49-F238E27FC236}">
                <a16:creationId xmlns:a16="http://schemas.microsoft.com/office/drawing/2014/main" id="{E4296FEB-3DBC-4585-B6BF-06E7002ACB21}"/>
              </a:ext>
            </a:extLst>
          </p:cNvPr>
          <p:cNvSpPr/>
          <p:nvPr/>
        </p:nvSpPr>
        <p:spPr>
          <a:xfrm>
            <a:off x="9690575" y="415474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7" name="직사각형 596">
            <a:extLst>
              <a:ext uri="{FF2B5EF4-FFF2-40B4-BE49-F238E27FC236}">
                <a16:creationId xmlns:a16="http://schemas.microsoft.com/office/drawing/2014/main" id="{DE316C2E-2D3D-487B-9808-5F0CAC7BECC4}"/>
              </a:ext>
            </a:extLst>
          </p:cNvPr>
          <p:cNvSpPr/>
          <p:nvPr/>
        </p:nvSpPr>
        <p:spPr>
          <a:xfrm>
            <a:off x="9972083" y="413423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8" name="직사각형 597">
            <a:extLst>
              <a:ext uri="{FF2B5EF4-FFF2-40B4-BE49-F238E27FC236}">
                <a16:creationId xmlns:a16="http://schemas.microsoft.com/office/drawing/2014/main" id="{B6BD9689-A21F-4221-9722-D96D79F8EF62}"/>
              </a:ext>
            </a:extLst>
          </p:cNvPr>
          <p:cNvSpPr/>
          <p:nvPr/>
        </p:nvSpPr>
        <p:spPr>
          <a:xfrm>
            <a:off x="10253591" y="411372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9" name="직선 화살표 연결선 598">
            <a:extLst>
              <a:ext uri="{FF2B5EF4-FFF2-40B4-BE49-F238E27FC236}">
                <a16:creationId xmlns:a16="http://schemas.microsoft.com/office/drawing/2014/main" id="{40AC891F-0C4D-4104-8C8A-FC6BD646CA34}"/>
              </a:ext>
            </a:extLst>
          </p:cNvPr>
          <p:cNvCxnSpPr>
            <a:cxnSpLocks/>
            <a:stCxn id="980" idx="3"/>
          </p:cNvCxnSpPr>
          <p:nvPr/>
        </p:nvCxnSpPr>
        <p:spPr>
          <a:xfrm flipV="1">
            <a:off x="8511813" y="2020244"/>
            <a:ext cx="200182" cy="65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3" name="TextBox 602">
            <a:extLst>
              <a:ext uri="{FF2B5EF4-FFF2-40B4-BE49-F238E27FC236}">
                <a16:creationId xmlns:a16="http://schemas.microsoft.com/office/drawing/2014/main" id="{AA64CA56-088C-44AC-8A71-6C27FEA239E4}"/>
              </a:ext>
            </a:extLst>
          </p:cNvPr>
          <p:cNvSpPr txBox="1"/>
          <p:nvPr/>
        </p:nvSpPr>
        <p:spPr>
          <a:xfrm>
            <a:off x="10569809" y="2315188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(30,25)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4" name="TextBox 603">
            <a:extLst>
              <a:ext uri="{FF2B5EF4-FFF2-40B4-BE49-F238E27FC236}">
                <a16:creationId xmlns:a16="http://schemas.microsoft.com/office/drawing/2014/main" id="{64EE8F04-EEF7-4524-9305-7F3D4BAE1F2B}"/>
              </a:ext>
            </a:extLst>
          </p:cNvPr>
          <p:cNvSpPr txBox="1"/>
          <p:nvPr/>
        </p:nvSpPr>
        <p:spPr>
          <a:xfrm>
            <a:off x="10550150" y="2497185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5" name="직선 화살표 연결선 604">
            <a:extLst>
              <a:ext uri="{FF2B5EF4-FFF2-40B4-BE49-F238E27FC236}">
                <a16:creationId xmlns:a16="http://schemas.microsoft.com/office/drawing/2014/main" id="{2CF4D56B-266C-4AFA-BB26-A3F4255B7592}"/>
              </a:ext>
            </a:extLst>
          </p:cNvPr>
          <p:cNvCxnSpPr>
            <a:cxnSpLocks/>
            <a:endCxn id="604" idx="1"/>
          </p:cNvCxnSpPr>
          <p:nvPr/>
        </p:nvCxnSpPr>
        <p:spPr>
          <a:xfrm>
            <a:off x="8486658" y="2235287"/>
            <a:ext cx="2063492" cy="388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0" name="직사각형 609">
            <a:extLst>
              <a:ext uri="{FF2B5EF4-FFF2-40B4-BE49-F238E27FC236}">
                <a16:creationId xmlns:a16="http://schemas.microsoft.com/office/drawing/2014/main" id="{373C7A38-51A7-4E6E-A4E0-AC45DB4647EC}"/>
              </a:ext>
            </a:extLst>
          </p:cNvPr>
          <p:cNvSpPr/>
          <p:nvPr/>
        </p:nvSpPr>
        <p:spPr>
          <a:xfrm rot="5400000">
            <a:off x="9042818" y="2249775"/>
            <a:ext cx="75884" cy="38133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1" name="직선 화살표 연결선 610">
            <a:extLst>
              <a:ext uri="{FF2B5EF4-FFF2-40B4-BE49-F238E27FC236}">
                <a16:creationId xmlns:a16="http://schemas.microsoft.com/office/drawing/2014/main" id="{63ED2109-4801-4681-8070-8FEC2CA3B61C}"/>
              </a:ext>
            </a:extLst>
          </p:cNvPr>
          <p:cNvCxnSpPr>
            <a:cxnSpLocks/>
            <a:stCxn id="993" idx="3"/>
            <a:endCxn id="610" idx="2"/>
          </p:cNvCxnSpPr>
          <p:nvPr/>
        </p:nvCxnSpPr>
        <p:spPr>
          <a:xfrm>
            <a:off x="8511813" y="2402708"/>
            <a:ext cx="378281" cy="37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" name="TextBox 613">
            <a:extLst>
              <a:ext uri="{FF2B5EF4-FFF2-40B4-BE49-F238E27FC236}">
                <a16:creationId xmlns:a16="http://schemas.microsoft.com/office/drawing/2014/main" id="{EED4B19E-72F2-4847-AC26-55F9092678A0}"/>
              </a:ext>
            </a:extLst>
          </p:cNvPr>
          <p:cNvSpPr txBox="1"/>
          <p:nvPr/>
        </p:nvSpPr>
        <p:spPr>
          <a:xfrm>
            <a:off x="9169476" y="231934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276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0143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컴퓨터 만들기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순서도: 지연 44">
            <a:extLst>
              <a:ext uri="{FF2B5EF4-FFF2-40B4-BE49-F238E27FC236}">
                <a16:creationId xmlns:a16="http://schemas.microsoft.com/office/drawing/2014/main" id="{63075EF4-E63A-476E-BFC5-41D174F4B1FC}"/>
              </a:ext>
            </a:extLst>
          </p:cNvPr>
          <p:cNvSpPr/>
          <p:nvPr/>
        </p:nvSpPr>
        <p:spPr>
          <a:xfrm>
            <a:off x="1739936" y="1586173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9FD7E1C-933E-4940-855E-D011BC945654}"/>
              </a:ext>
            </a:extLst>
          </p:cNvPr>
          <p:cNvSpPr/>
          <p:nvPr/>
        </p:nvSpPr>
        <p:spPr>
          <a:xfrm>
            <a:off x="2212417" y="1729759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/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9C8D624-1986-4292-ADED-5D3A8FC751F2}"/>
              </a:ext>
            </a:extLst>
          </p:cNvPr>
          <p:cNvCxnSpPr>
            <a:cxnSpLocks/>
          </p:cNvCxnSpPr>
          <p:nvPr/>
        </p:nvCxnSpPr>
        <p:spPr>
          <a:xfrm>
            <a:off x="1286254" y="1673238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6CA8E80-E368-44B0-A683-C7100B841A42}"/>
              </a:ext>
            </a:extLst>
          </p:cNvPr>
          <p:cNvCxnSpPr>
            <a:cxnSpLocks/>
          </p:cNvCxnSpPr>
          <p:nvPr/>
        </p:nvCxnSpPr>
        <p:spPr>
          <a:xfrm>
            <a:off x="1286254" y="1928336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0A11B4-BDA2-4123-BCBE-CB1D9FC115A7}"/>
              </a:ext>
            </a:extLst>
          </p:cNvPr>
          <p:cNvCxnSpPr>
            <a:cxnSpLocks/>
          </p:cNvCxnSpPr>
          <p:nvPr/>
        </p:nvCxnSpPr>
        <p:spPr>
          <a:xfrm>
            <a:off x="658191" y="180055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EDBE891-C390-466A-BCAF-5CC7D7BBE77E}"/>
              </a:ext>
            </a:extLst>
          </p:cNvPr>
          <p:cNvCxnSpPr>
            <a:cxnSpLocks/>
          </p:cNvCxnSpPr>
          <p:nvPr/>
        </p:nvCxnSpPr>
        <p:spPr>
          <a:xfrm>
            <a:off x="1286254" y="1673239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31AE63A-5AB3-46A4-BE90-7AD63E9AFAC4}"/>
              </a:ext>
            </a:extLst>
          </p:cNvPr>
          <p:cNvSpPr txBox="1"/>
          <p:nvPr/>
        </p:nvSpPr>
        <p:spPr>
          <a:xfrm>
            <a:off x="760712" y="139568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18CCBCE4-CAD5-41AA-87D1-8F31789F7564}"/>
              </a:ext>
            </a:extLst>
          </p:cNvPr>
          <p:cNvCxnSpPr>
            <a:cxnSpLocks/>
          </p:cNvCxnSpPr>
          <p:nvPr/>
        </p:nvCxnSpPr>
        <p:spPr>
          <a:xfrm>
            <a:off x="2318863" y="178118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EA2D119-8E30-43A0-B370-D1CC6C267150}"/>
              </a:ext>
            </a:extLst>
          </p:cNvPr>
          <p:cNvSpPr txBox="1"/>
          <p:nvPr/>
        </p:nvSpPr>
        <p:spPr>
          <a:xfrm>
            <a:off x="2712344" y="13901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18D85D8-5439-4B3C-BDBD-3D49807DEA00}"/>
              </a:ext>
            </a:extLst>
          </p:cNvPr>
          <p:cNvSpPr txBox="1"/>
          <p:nvPr/>
        </p:nvSpPr>
        <p:spPr>
          <a:xfrm>
            <a:off x="748158" y="173708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30E3689-57F3-4B9C-A8E2-4092C6F5D574}"/>
              </a:ext>
            </a:extLst>
          </p:cNvPr>
          <p:cNvSpPr txBox="1"/>
          <p:nvPr/>
        </p:nvSpPr>
        <p:spPr>
          <a:xfrm>
            <a:off x="2705494" y="171034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순서도: 지연 65">
            <a:extLst>
              <a:ext uri="{FF2B5EF4-FFF2-40B4-BE49-F238E27FC236}">
                <a16:creationId xmlns:a16="http://schemas.microsoft.com/office/drawing/2014/main" id="{2E80D6E3-9E59-4EF3-811F-9159D6600DA6}"/>
              </a:ext>
            </a:extLst>
          </p:cNvPr>
          <p:cNvSpPr/>
          <p:nvPr/>
        </p:nvSpPr>
        <p:spPr>
          <a:xfrm>
            <a:off x="2882480" y="345887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4CA9D0-EB8B-4696-AC27-5D68CCCBDE87}"/>
              </a:ext>
            </a:extLst>
          </p:cNvPr>
          <p:cNvSpPr/>
          <p:nvPr/>
        </p:nvSpPr>
        <p:spPr>
          <a:xfrm>
            <a:off x="3354961" y="360246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A946FE78-09DA-45F6-9665-79F201616C28}"/>
              </a:ext>
            </a:extLst>
          </p:cNvPr>
          <p:cNvCxnSpPr>
            <a:cxnSpLocks/>
          </p:cNvCxnSpPr>
          <p:nvPr/>
        </p:nvCxnSpPr>
        <p:spPr>
          <a:xfrm>
            <a:off x="2428798" y="354594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D52B75E-A5F2-47A7-8C13-C486A38214A0}"/>
              </a:ext>
            </a:extLst>
          </p:cNvPr>
          <p:cNvCxnSpPr>
            <a:cxnSpLocks/>
          </p:cNvCxnSpPr>
          <p:nvPr/>
        </p:nvCxnSpPr>
        <p:spPr>
          <a:xfrm>
            <a:off x="2428798" y="380104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87A6CD4-5983-4851-A82B-81C53CC81B33}"/>
              </a:ext>
            </a:extLst>
          </p:cNvPr>
          <p:cNvCxnSpPr>
            <a:cxnSpLocks/>
          </p:cNvCxnSpPr>
          <p:nvPr/>
        </p:nvCxnSpPr>
        <p:spPr>
          <a:xfrm>
            <a:off x="1991469" y="3673263"/>
            <a:ext cx="437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A14E67E-9856-41FF-A890-ED0EAE211F0A}"/>
              </a:ext>
            </a:extLst>
          </p:cNvPr>
          <p:cNvCxnSpPr>
            <a:cxnSpLocks/>
          </p:cNvCxnSpPr>
          <p:nvPr/>
        </p:nvCxnSpPr>
        <p:spPr>
          <a:xfrm>
            <a:off x="2428798" y="354594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3BD476E4-1E49-4D22-B57B-718BF750A82A}"/>
              </a:ext>
            </a:extLst>
          </p:cNvPr>
          <p:cNvCxnSpPr>
            <a:cxnSpLocks/>
          </p:cNvCxnSpPr>
          <p:nvPr/>
        </p:nvCxnSpPr>
        <p:spPr>
          <a:xfrm>
            <a:off x="3461407" y="36538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순서도: 지연 98">
            <a:extLst>
              <a:ext uri="{FF2B5EF4-FFF2-40B4-BE49-F238E27FC236}">
                <a16:creationId xmlns:a16="http://schemas.microsoft.com/office/drawing/2014/main" id="{79437C91-F0CD-4FE8-96E0-437F37AD034D}"/>
              </a:ext>
            </a:extLst>
          </p:cNvPr>
          <p:cNvSpPr/>
          <p:nvPr/>
        </p:nvSpPr>
        <p:spPr>
          <a:xfrm>
            <a:off x="1423318" y="347244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17475074-226E-4699-9307-CE93CFA2FBDA}"/>
              </a:ext>
            </a:extLst>
          </p:cNvPr>
          <p:cNvSpPr/>
          <p:nvPr/>
        </p:nvSpPr>
        <p:spPr>
          <a:xfrm>
            <a:off x="1895799" y="361603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4B940883-0F8B-479C-AD2F-2B3D76A71B29}"/>
              </a:ext>
            </a:extLst>
          </p:cNvPr>
          <p:cNvCxnSpPr>
            <a:cxnSpLocks/>
          </p:cNvCxnSpPr>
          <p:nvPr/>
        </p:nvCxnSpPr>
        <p:spPr>
          <a:xfrm>
            <a:off x="961900" y="3545943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DBFF9955-F330-4EF9-BEEC-E638F8C17DDD}"/>
              </a:ext>
            </a:extLst>
          </p:cNvPr>
          <p:cNvCxnSpPr>
            <a:cxnSpLocks/>
          </p:cNvCxnSpPr>
          <p:nvPr/>
        </p:nvCxnSpPr>
        <p:spPr>
          <a:xfrm>
            <a:off x="961900" y="3791710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F07CBB4A-0A8A-4A2C-B70E-AE38CE2C26DF}"/>
              </a:ext>
            </a:extLst>
          </p:cNvPr>
          <p:cNvSpPr txBox="1"/>
          <p:nvPr/>
        </p:nvSpPr>
        <p:spPr>
          <a:xfrm>
            <a:off x="1633547" y="291710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4F03CAA-EBD7-49C1-A312-804F71DE0FE1}"/>
              </a:ext>
            </a:extLst>
          </p:cNvPr>
          <p:cNvSpPr txBox="1"/>
          <p:nvPr/>
        </p:nvSpPr>
        <p:spPr>
          <a:xfrm>
            <a:off x="1683531" y="111569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NOT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/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blipFill>
                <a:blip r:embed="rId6"/>
                <a:stretch>
                  <a:fillRect b="-1358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DA4263BE-30E5-437D-B1C9-1F9BAFBD54E7}"/>
              </a:ext>
            </a:extLst>
          </p:cNvPr>
          <p:cNvSpPr txBox="1"/>
          <p:nvPr/>
        </p:nvSpPr>
        <p:spPr>
          <a:xfrm>
            <a:off x="5586413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BDA6BD1-CC26-420D-9758-44602C861E10}"/>
              </a:ext>
            </a:extLst>
          </p:cNvPr>
          <p:cNvSpPr txBox="1"/>
          <p:nvPr/>
        </p:nvSpPr>
        <p:spPr>
          <a:xfrm>
            <a:off x="6871062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7F4DE25-7562-4C16-AD87-D6901F199606}"/>
              </a:ext>
            </a:extLst>
          </p:cNvPr>
          <p:cNvSpPr txBox="1"/>
          <p:nvPr/>
        </p:nvSpPr>
        <p:spPr>
          <a:xfrm>
            <a:off x="765911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/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TextBox 135">
            <a:extLst>
              <a:ext uri="{FF2B5EF4-FFF2-40B4-BE49-F238E27FC236}">
                <a16:creationId xmlns:a16="http://schemas.microsoft.com/office/drawing/2014/main" id="{4A128D57-9411-4F36-9F80-3A37AB444368}"/>
              </a:ext>
            </a:extLst>
          </p:cNvPr>
          <p:cNvSpPr txBox="1"/>
          <p:nvPr/>
        </p:nvSpPr>
        <p:spPr>
          <a:xfrm>
            <a:off x="836432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순서도: 지연 150">
            <a:extLst>
              <a:ext uri="{FF2B5EF4-FFF2-40B4-BE49-F238E27FC236}">
                <a16:creationId xmlns:a16="http://schemas.microsoft.com/office/drawing/2014/main" id="{CC6E185B-2ED3-472E-AB08-D8B2BEDD2036}"/>
              </a:ext>
            </a:extLst>
          </p:cNvPr>
          <p:cNvSpPr/>
          <p:nvPr/>
        </p:nvSpPr>
        <p:spPr>
          <a:xfrm>
            <a:off x="1922823" y="508440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C1289A59-CBBA-4E92-851C-AB9B517AF1B4}"/>
              </a:ext>
            </a:extLst>
          </p:cNvPr>
          <p:cNvSpPr/>
          <p:nvPr/>
        </p:nvSpPr>
        <p:spPr>
          <a:xfrm>
            <a:off x="2395304" y="522799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/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209DBEAB-32C9-4874-A31B-A77ABCB8B70D}"/>
              </a:ext>
            </a:extLst>
          </p:cNvPr>
          <p:cNvCxnSpPr>
            <a:cxnSpLocks/>
          </p:cNvCxnSpPr>
          <p:nvPr/>
        </p:nvCxnSpPr>
        <p:spPr>
          <a:xfrm>
            <a:off x="1469141" y="517147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2B744C8D-8039-4AFC-8929-B3A0BEED125D}"/>
              </a:ext>
            </a:extLst>
          </p:cNvPr>
          <p:cNvCxnSpPr>
            <a:cxnSpLocks/>
          </p:cNvCxnSpPr>
          <p:nvPr/>
        </p:nvCxnSpPr>
        <p:spPr>
          <a:xfrm>
            <a:off x="1469141" y="542657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E979F0D0-1592-4ED6-90E2-4577B7A7D7D4}"/>
              </a:ext>
            </a:extLst>
          </p:cNvPr>
          <p:cNvCxnSpPr>
            <a:cxnSpLocks/>
          </p:cNvCxnSpPr>
          <p:nvPr/>
        </p:nvCxnSpPr>
        <p:spPr>
          <a:xfrm>
            <a:off x="841078" y="52987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EC387512-9474-4D92-9159-F35F51388195}"/>
              </a:ext>
            </a:extLst>
          </p:cNvPr>
          <p:cNvCxnSpPr>
            <a:cxnSpLocks/>
          </p:cNvCxnSpPr>
          <p:nvPr/>
        </p:nvCxnSpPr>
        <p:spPr>
          <a:xfrm>
            <a:off x="1469141" y="517147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2E577318-1A66-46F8-A934-4F5C2EC3065D}"/>
              </a:ext>
            </a:extLst>
          </p:cNvPr>
          <p:cNvCxnSpPr>
            <a:cxnSpLocks/>
          </p:cNvCxnSpPr>
          <p:nvPr/>
        </p:nvCxnSpPr>
        <p:spPr>
          <a:xfrm>
            <a:off x="2501750" y="5279423"/>
            <a:ext cx="657541" cy="229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순서도: 지연 158">
            <a:extLst>
              <a:ext uri="{FF2B5EF4-FFF2-40B4-BE49-F238E27FC236}">
                <a16:creationId xmlns:a16="http://schemas.microsoft.com/office/drawing/2014/main" id="{AE70C126-5CB4-49B1-8D3A-45C3555057FC}"/>
              </a:ext>
            </a:extLst>
          </p:cNvPr>
          <p:cNvSpPr/>
          <p:nvPr/>
        </p:nvSpPr>
        <p:spPr>
          <a:xfrm>
            <a:off x="1912337" y="5692657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7AE2970B-D4AD-426A-8E68-E6ECB63215B0}"/>
              </a:ext>
            </a:extLst>
          </p:cNvPr>
          <p:cNvSpPr/>
          <p:nvPr/>
        </p:nvSpPr>
        <p:spPr>
          <a:xfrm>
            <a:off x="2384818" y="5836243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/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blipFill>
                <a:blip r:embed="rId9"/>
                <a:stretch>
                  <a:fillRect l="-652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584BCA2A-D54B-4098-802A-213D7B969737}"/>
              </a:ext>
            </a:extLst>
          </p:cNvPr>
          <p:cNvCxnSpPr>
            <a:cxnSpLocks/>
          </p:cNvCxnSpPr>
          <p:nvPr/>
        </p:nvCxnSpPr>
        <p:spPr>
          <a:xfrm>
            <a:off x="1458655" y="5779722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EBCD6FB0-000A-418F-A8D2-58CDF3457BB6}"/>
              </a:ext>
            </a:extLst>
          </p:cNvPr>
          <p:cNvCxnSpPr>
            <a:cxnSpLocks/>
          </p:cNvCxnSpPr>
          <p:nvPr/>
        </p:nvCxnSpPr>
        <p:spPr>
          <a:xfrm>
            <a:off x="1458655" y="6034820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AEFF52AE-A0F0-4548-88FE-5E701F8F3FFA}"/>
              </a:ext>
            </a:extLst>
          </p:cNvPr>
          <p:cNvCxnSpPr>
            <a:cxnSpLocks/>
          </p:cNvCxnSpPr>
          <p:nvPr/>
        </p:nvCxnSpPr>
        <p:spPr>
          <a:xfrm>
            <a:off x="830592" y="5907042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FD0452B4-C999-4EE0-B441-A89FB86DAD70}"/>
              </a:ext>
            </a:extLst>
          </p:cNvPr>
          <p:cNvCxnSpPr>
            <a:cxnSpLocks/>
          </p:cNvCxnSpPr>
          <p:nvPr/>
        </p:nvCxnSpPr>
        <p:spPr>
          <a:xfrm>
            <a:off x="1458655" y="5779723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AC9E4420-1980-4C52-B90A-D8E2E7C114FE}"/>
              </a:ext>
            </a:extLst>
          </p:cNvPr>
          <p:cNvCxnSpPr>
            <a:cxnSpLocks/>
          </p:cNvCxnSpPr>
          <p:nvPr/>
        </p:nvCxnSpPr>
        <p:spPr>
          <a:xfrm flipV="1">
            <a:off x="2491264" y="5666134"/>
            <a:ext cx="673637" cy="221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순서도: 지연 166">
            <a:extLst>
              <a:ext uri="{FF2B5EF4-FFF2-40B4-BE49-F238E27FC236}">
                <a16:creationId xmlns:a16="http://schemas.microsoft.com/office/drawing/2014/main" id="{2FF4C322-6CEA-42CC-A4B9-EB2FA1BD1FCD}"/>
              </a:ext>
            </a:extLst>
          </p:cNvPr>
          <p:cNvSpPr/>
          <p:nvPr/>
        </p:nvSpPr>
        <p:spPr>
          <a:xfrm>
            <a:off x="3148095" y="5378085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117B31CA-56B3-47BC-B814-14D916FCCC40}"/>
              </a:ext>
            </a:extLst>
          </p:cNvPr>
          <p:cNvSpPr/>
          <p:nvPr/>
        </p:nvSpPr>
        <p:spPr>
          <a:xfrm>
            <a:off x="3620576" y="5521671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B1519D6A-0099-43E5-A7E3-5BC4E9219060}"/>
              </a:ext>
            </a:extLst>
          </p:cNvPr>
          <p:cNvCxnSpPr>
            <a:cxnSpLocks/>
          </p:cNvCxnSpPr>
          <p:nvPr/>
        </p:nvCxnSpPr>
        <p:spPr>
          <a:xfrm>
            <a:off x="3727022" y="5573100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8C471B28-A320-4290-B1F6-5D006B20D78F}"/>
              </a:ext>
            </a:extLst>
          </p:cNvPr>
          <p:cNvSpPr txBox="1"/>
          <p:nvPr/>
        </p:nvSpPr>
        <p:spPr>
          <a:xfrm>
            <a:off x="1966470" y="459680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894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74659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C252A7F-C2F8-4025-8644-76BA726232AB}"/>
              </a:ext>
            </a:extLst>
          </p:cNvPr>
          <p:cNvSpPr/>
          <p:nvPr/>
        </p:nvSpPr>
        <p:spPr>
          <a:xfrm>
            <a:off x="1340745" y="20531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94BA0A15-F6EF-4AD1-ADA5-7F1E5D801771}"/>
              </a:ext>
            </a:extLst>
          </p:cNvPr>
          <p:cNvSpPr/>
          <p:nvPr/>
        </p:nvSpPr>
        <p:spPr>
          <a:xfrm>
            <a:off x="1340745" y="302930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6DC8624-0369-44F4-8FA9-D6293F18DB3D}"/>
              </a:ext>
            </a:extLst>
          </p:cNvPr>
          <p:cNvSpPr/>
          <p:nvPr/>
        </p:nvSpPr>
        <p:spPr>
          <a:xfrm>
            <a:off x="2900271" y="154270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39B4E5-A6D3-4DF9-ACF7-C753A8AE5D60}"/>
              </a:ext>
            </a:extLst>
          </p:cNvPr>
          <p:cNvSpPr/>
          <p:nvPr/>
        </p:nvSpPr>
        <p:spPr>
          <a:xfrm>
            <a:off x="2900271" y="251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15E93162-AECC-4D99-A294-03286A2122F2}"/>
              </a:ext>
            </a:extLst>
          </p:cNvPr>
          <p:cNvSpPr/>
          <p:nvPr/>
        </p:nvSpPr>
        <p:spPr>
          <a:xfrm>
            <a:off x="2900271" y="362955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81B0A3A-D9FF-4D17-8443-A3C99A7E3DC7}"/>
              </a:ext>
            </a:extLst>
          </p:cNvPr>
          <p:cNvSpPr/>
          <p:nvPr/>
        </p:nvSpPr>
        <p:spPr>
          <a:xfrm>
            <a:off x="4478201" y="224392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5D47165-3907-4B5B-8898-43F11C242CA8}"/>
              </a:ext>
            </a:extLst>
          </p:cNvPr>
          <p:cNvSpPr/>
          <p:nvPr/>
        </p:nvSpPr>
        <p:spPr>
          <a:xfrm>
            <a:off x="4478201" y="31695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7C58C1B-B4C4-4E6A-9364-464381E57C2F}"/>
              </a:ext>
            </a:extLst>
          </p:cNvPr>
          <p:cNvCxnSpPr>
            <a:stCxn id="2" idx="6"/>
            <a:endCxn id="60" idx="2"/>
          </p:cNvCxnSpPr>
          <p:nvPr/>
        </p:nvCxnSpPr>
        <p:spPr>
          <a:xfrm flipV="1">
            <a:off x="1890507" y="181758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9BB4198-0A39-4BD0-8514-5988B88EB4CB}"/>
              </a:ext>
            </a:extLst>
          </p:cNvPr>
          <p:cNvCxnSpPr>
            <a:cxnSpLocks/>
            <a:stCxn id="2" idx="6"/>
            <a:endCxn id="72" idx="2"/>
          </p:cNvCxnSpPr>
          <p:nvPr/>
        </p:nvCxnSpPr>
        <p:spPr>
          <a:xfrm>
            <a:off x="1890507" y="232807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2A405BE-1E58-4DE6-85D3-E795F9CCA2EF}"/>
              </a:ext>
            </a:extLst>
          </p:cNvPr>
          <p:cNvCxnSpPr>
            <a:cxnSpLocks/>
            <a:stCxn id="2" idx="6"/>
            <a:endCxn id="73" idx="2"/>
          </p:cNvCxnSpPr>
          <p:nvPr/>
        </p:nvCxnSpPr>
        <p:spPr>
          <a:xfrm>
            <a:off x="1890507" y="232807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A05AC91-DEDB-444C-A55A-B8ED5FA3D7A4}"/>
              </a:ext>
            </a:extLst>
          </p:cNvPr>
          <p:cNvCxnSpPr>
            <a:cxnSpLocks/>
            <a:stCxn id="59" idx="6"/>
            <a:endCxn id="60" idx="2"/>
          </p:cNvCxnSpPr>
          <p:nvPr/>
        </p:nvCxnSpPr>
        <p:spPr>
          <a:xfrm flipV="1">
            <a:off x="1890507" y="181758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EA2456CF-1B71-46FD-B907-72D5DA6A5839}"/>
              </a:ext>
            </a:extLst>
          </p:cNvPr>
          <p:cNvCxnSpPr>
            <a:cxnSpLocks/>
            <a:stCxn id="59" idx="6"/>
            <a:endCxn id="72" idx="2"/>
          </p:cNvCxnSpPr>
          <p:nvPr/>
        </p:nvCxnSpPr>
        <p:spPr>
          <a:xfrm flipV="1">
            <a:off x="1890507" y="279368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E72E1E2C-2E07-4465-A6AC-C39901F81C2C}"/>
              </a:ext>
            </a:extLst>
          </p:cNvPr>
          <p:cNvCxnSpPr>
            <a:cxnSpLocks/>
            <a:stCxn id="59" idx="6"/>
            <a:endCxn id="73" idx="2"/>
          </p:cNvCxnSpPr>
          <p:nvPr/>
        </p:nvCxnSpPr>
        <p:spPr>
          <a:xfrm>
            <a:off x="1890507" y="330418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1FACB256-069E-4A14-AFFE-F4886FEE1A00}"/>
              </a:ext>
            </a:extLst>
          </p:cNvPr>
          <p:cNvCxnSpPr>
            <a:cxnSpLocks/>
            <a:stCxn id="60" idx="6"/>
            <a:endCxn id="74" idx="2"/>
          </p:cNvCxnSpPr>
          <p:nvPr/>
        </p:nvCxnSpPr>
        <p:spPr>
          <a:xfrm>
            <a:off x="3450033" y="181758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F3988A0-8D6D-4C20-908A-A7B1ECC3FFEC}"/>
              </a:ext>
            </a:extLst>
          </p:cNvPr>
          <p:cNvCxnSpPr>
            <a:cxnSpLocks/>
            <a:stCxn id="60" idx="6"/>
            <a:endCxn id="75" idx="2"/>
          </p:cNvCxnSpPr>
          <p:nvPr/>
        </p:nvCxnSpPr>
        <p:spPr>
          <a:xfrm>
            <a:off x="3450033" y="181758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3A781B6-336A-4990-90BE-2F5548989066}"/>
              </a:ext>
            </a:extLst>
          </p:cNvPr>
          <p:cNvCxnSpPr>
            <a:cxnSpLocks/>
            <a:stCxn id="72" idx="6"/>
            <a:endCxn id="74" idx="2"/>
          </p:cNvCxnSpPr>
          <p:nvPr/>
        </p:nvCxnSpPr>
        <p:spPr>
          <a:xfrm flipV="1">
            <a:off x="3450033" y="251880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9ACB135E-EC6D-4643-A219-B7F430591B6F}"/>
              </a:ext>
            </a:extLst>
          </p:cNvPr>
          <p:cNvCxnSpPr>
            <a:cxnSpLocks/>
            <a:stCxn id="72" idx="6"/>
            <a:endCxn id="75" idx="2"/>
          </p:cNvCxnSpPr>
          <p:nvPr/>
        </p:nvCxnSpPr>
        <p:spPr>
          <a:xfrm>
            <a:off x="3450033" y="279368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9B6196A1-68C5-4FDE-9DA3-03202C5474DE}"/>
              </a:ext>
            </a:extLst>
          </p:cNvPr>
          <p:cNvCxnSpPr>
            <a:cxnSpLocks/>
            <a:stCxn id="73" idx="6"/>
            <a:endCxn id="74" idx="2"/>
          </p:cNvCxnSpPr>
          <p:nvPr/>
        </p:nvCxnSpPr>
        <p:spPr>
          <a:xfrm flipV="1">
            <a:off x="3450033" y="251880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BF54C30-1783-4ACA-953B-AA1387C21F3D}"/>
              </a:ext>
            </a:extLst>
          </p:cNvPr>
          <p:cNvCxnSpPr>
            <a:cxnSpLocks/>
            <a:stCxn id="73" idx="6"/>
            <a:endCxn id="75" idx="2"/>
          </p:cNvCxnSpPr>
          <p:nvPr/>
        </p:nvCxnSpPr>
        <p:spPr>
          <a:xfrm flipV="1">
            <a:off x="3450033" y="344442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FAFDDC-58D2-4832-B3F0-D53B2CC9E614}"/>
              </a:ext>
            </a:extLst>
          </p:cNvPr>
          <p:cNvSpPr txBox="1"/>
          <p:nvPr/>
        </p:nvSpPr>
        <p:spPr>
          <a:xfrm>
            <a:off x="963396" y="160290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입력층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9A65A2B-183E-4E02-91FA-272012E92DAE}"/>
              </a:ext>
            </a:extLst>
          </p:cNvPr>
          <p:cNvSpPr txBox="1"/>
          <p:nvPr/>
        </p:nvSpPr>
        <p:spPr>
          <a:xfrm>
            <a:off x="2621154" y="106452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은닉층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DD61872-B6CA-4753-94C3-83C0E1673E4A}"/>
              </a:ext>
            </a:extLst>
          </p:cNvPr>
          <p:cNvSpPr txBox="1"/>
          <p:nvPr/>
        </p:nvSpPr>
        <p:spPr>
          <a:xfrm>
            <a:off x="4399466" y="178392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출력층</a:t>
            </a:r>
          </a:p>
        </p:txBody>
      </p:sp>
    </p:spTree>
    <p:extLst>
      <p:ext uri="{BB962C8B-B14F-4D97-AF65-F5344CB8AC3E}">
        <p14:creationId xmlns:p14="http://schemas.microsoft.com/office/powerpoint/2010/main" val="525913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7091DA-0C2E-49E9-A18D-15133F5ED17D}"/>
              </a:ext>
            </a:extLst>
          </p:cNvPr>
          <p:cNvGrpSpPr/>
          <p:nvPr/>
        </p:nvGrpSpPr>
        <p:grpSpPr>
          <a:xfrm>
            <a:off x="1065109" y="1166842"/>
            <a:ext cx="2105653" cy="1570750"/>
            <a:chOff x="1014621" y="1211721"/>
            <a:chExt cx="2782469" cy="2075633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54E203A-5111-43BF-9171-424C0B81D2A9}"/>
                </a:ext>
              </a:extLst>
            </p:cNvPr>
            <p:cNvSpPr/>
            <p:nvPr/>
          </p:nvSpPr>
          <p:spPr>
            <a:xfrm>
              <a:off x="1014622" y="1211721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8B96C34-9054-41B2-B2EC-4D84815A1117}"/>
                </a:ext>
              </a:extLst>
            </p:cNvPr>
            <p:cNvSpPr/>
            <p:nvPr/>
          </p:nvSpPr>
          <p:spPr>
            <a:xfrm>
              <a:off x="1014621" y="2619785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2D4FA02-D7C5-4242-B476-D9A59D298C31}"/>
                </a:ext>
              </a:extLst>
            </p:cNvPr>
            <p:cNvSpPr/>
            <p:nvPr/>
          </p:nvSpPr>
          <p:spPr>
            <a:xfrm>
              <a:off x="3129521" y="1952216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E6312C3-2A82-47B6-A5B2-2467CCC493C0}"/>
                </a:ext>
              </a:extLst>
            </p:cNvPr>
            <p:cNvCxnSpPr>
              <a:stCxn id="27" idx="6"/>
              <a:endCxn id="30" idx="2"/>
            </p:cNvCxnSpPr>
            <p:nvPr/>
          </p:nvCxnSpPr>
          <p:spPr>
            <a:xfrm>
              <a:off x="1682191" y="1545506"/>
              <a:ext cx="1447330" cy="7404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47744635-DEB3-43BF-877B-3BA95FBB366E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 flipV="1">
              <a:off x="1682190" y="2286001"/>
              <a:ext cx="1447331" cy="6675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/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blipFill>
                  <a:blip r:embed="rId3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/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blipFill>
                  <a:blip r:embed="rId4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/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blipFill>
                  <a:blip r:embed="rId5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/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blipFill>
                  <a:blip r:embed="rId6"/>
                  <a:stretch>
                    <a:fillRect b="-156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/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blipFill>
                  <a:blip r:embed="rId7"/>
                  <a:stretch>
                    <a:fillRect l="-6383" r="-8511" b="-2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5014194" y="2881601"/>
                <a:ext cx="33503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194" y="2881601"/>
                <a:ext cx="3350341" cy="369332"/>
              </a:xfrm>
              <a:prstGeom prst="rect">
                <a:avLst/>
              </a:prstGeom>
              <a:blipFill>
                <a:blip r:embed="rId8"/>
                <a:stretch>
                  <a:fillRect l="-1457" r="-145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3944093" y="2855854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093" y="2855854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blipFill>
                <a:blip r:embed="rId10"/>
                <a:stretch>
                  <a:fillRect l="-1299" r="-1484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타원 44">
            <a:extLst>
              <a:ext uri="{FF2B5EF4-FFF2-40B4-BE49-F238E27FC236}">
                <a16:creationId xmlns:a16="http://schemas.microsoft.com/office/drawing/2014/main" id="{AD724183-B450-47A3-A986-68C4B9DF30B0}"/>
              </a:ext>
            </a:extLst>
          </p:cNvPr>
          <p:cNvSpPr/>
          <p:nvPr/>
        </p:nvSpPr>
        <p:spPr>
          <a:xfrm>
            <a:off x="1065110" y="4503237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509F5F5-5D89-431C-88A0-8921A10A8864}"/>
              </a:ext>
            </a:extLst>
          </p:cNvPr>
          <p:cNvSpPr/>
          <p:nvPr/>
        </p:nvSpPr>
        <p:spPr>
          <a:xfrm>
            <a:off x="1065109" y="5568799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981CA0F-7F9D-44D3-BD41-73DB0AA0DA64}"/>
              </a:ext>
            </a:extLst>
          </p:cNvPr>
          <p:cNvSpPr/>
          <p:nvPr/>
        </p:nvSpPr>
        <p:spPr>
          <a:xfrm>
            <a:off x="2704842" y="458822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A7F816E-8C68-40DA-9F95-AC5CB17E9284}"/>
              </a:ext>
            </a:extLst>
          </p:cNvPr>
          <p:cNvCxnSpPr>
            <a:stCxn id="45" idx="6"/>
            <a:endCxn id="47" idx="2"/>
          </p:cNvCxnSpPr>
          <p:nvPr/>
        </p:nvCxnSpPr>
        <p:spPr>
          <a:xfrm>
            <a:off x="1570298" y="4755831"/>
            <a:ext cx="1134544" cy="84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8E513D4-D9A8-4349-B5C3-E4BE9052ACE1}"/>
              </a:ext>
            </a:extLst>
          </p:cNvPr>
          <p:cNvCxnSpPr>
            <a:cxnSpLocks/>
            <a:stCxn id="46" idx="6"/>
            <a:endCxn id="47" idx="2"/>
          </p:cNvCxnSpPr>
          <p:nvPr/>
        </p:nvCxnSpPr>
        <p:spPr>
          <a:xfrm flipV="1">
            <a:off x="1570297" y="4840817"/>
            <a:ext cx="1134545" cy="980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/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blipFill>
                <a:blip r:embed="rId11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/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/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blipFill>
                <a:blip r:embed="rId13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/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blipFill>
                <a:blip r:embed="rId1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/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F3A50137-23A4-42E8-A1BB-EC0C71AFD924}"/>
              </a:ext>
            </a:extLst>
          </p:cNvPr>
          <p:cNvSpPr/>
          <p:nvPr/>
        </p:nvSpPr>
        <p:spPr>
          <a:xfrm>
            <a:off x="1065109" y="3404964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/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blipFill>
                <a:blip r:embed="rId16"/>
                <a:stretch>
                  <a:fillRect l="-4255" r="-6383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33586C-DA2D-46BA-9C8E-A7F08E6251B1}"/>
              </a:ext>
            </a:extLst>
          </p:cNvPr>
          <p:cNvCxnSpPr>
            <a:cxnSpLocks/>
            <a:stCxn id="58" idx="5"/>
            <a:endCxn id="47" idx="2"/>
          </p:cNvCxnSpPr>
          <p:nvPr/>
        </p:nvCxnSpPr>
        <p:spPr>
          <a:xfrm>
            <a:off x="1496314" y="3836169"/>
            <a:ext cx="1208528" cy="1004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/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blipFill>
                <a:blip r:embed="rId17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07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소스 공유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69850" y="1135582"/>
            <a:ext cx="538480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github</a:t>
            </a:r>
            <a:r>
              <a:rPr kumimoji="0"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kumimoji="0"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접속 후 다운로드 </a:t>
            </a:r>
            <a:endParaRPr kumimoji="0" lang="ko-KR" altLang="en-US" sz="18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b="1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400">
                <a:solidFill>
                  <a:schemeClr val="tx1"/>
                </a:solidFill>
              </a:rPr>
              <a:t>https://github.com/imguru-mooc/AI_cku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623EF6-840D-40CF-B75F-388520883E29}"/>
              </a:ext>
            </a:extLst>
          </p:cNvPr>
          <p:cNvSpPr txBox="1"/>
          <p:nvPr/>
        </p:nvSpPr>
        <p:spPr>
          <a:xfrm>
            <a:off x="3225479" y="2677610"/>
            <a:ext cx="547137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시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~ 12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시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시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~ 17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시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쉬는시간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 45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 수업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15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 휴식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5373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활성화 함수의 등장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blipFill>
                <a:blip r:embed="rId3"/>
                <a:stretch>
                  <a:fillRect l="-4688" r="-4688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blipFill>
                <a:blip r:embed="rId5"/>
                <a:stretch>
                  <a:fillRect l="-4167" r="-52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blipFill>
                <a:blip r:embed="rId6"/>
                <a:stretch>
                  <a:fillRect l="-352" r="-14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/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blipFill>
                <a:blip r:embed="rId7"/>
                <a:stretch>
                  <a:fillRect l="-1282" r="-384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/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B0BFFAA5-EE08-4F29-A2C8-32B85C918F71}"/>
              </a:ext>
            </a:extLst>
          </p:cNvPr>
          <p:cNvSpPr/>
          <p:nvPr/>
        </p:nvSpPr>
        <p:spPr>
          <a:xfrm>
            <a:off x="4689051" y="4379821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BC31023-BF00-4B33-9D9E-A876D866E094}"/>
              </a:ext>
            </a:extLst>
          </p:cNvPr>
          <p:cNvSpPr/>
          <p:nvPr/>
        </p:nvSpPr>
        <p:spPr>
          <a:xfrm>
            <a:off x="4689050" y="544538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0D74A99-DB81-4E01-A9BE-F7B957D69B2D}"/>
              </a:ext>
            </a:extLst>
          </p:cNvPr>
          <p:cNvSpPr/>
          <p:nvPr/>
        </p:nvSpPr>
        <p:spPr>
          <a:xfrm>
            <a:off x="6177318" y="4119228"/>
            <a:ext cx="1087394" cy="108739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5A752A8-C85B-4B26-B17E-E369BE4F086F}"/>
              </a:ext>
            </a:extLst>
          </p:cNvPr>
          <p:cNvCxnSpPr>
            <a:cxnSpLocks/>
            <a:stCxn id="43" idx="6"/>
            <a:endCxn id="55" idx="2"/>
          </p:cNvCxnSpPr>
          <p:nvPr/>
        </p:nvCxnSpPr>
        <p:spPr>
          <a:xfrm>
            <a:off x="5194239" y="4632415"/>
            <a:ext cx="983079" cy="30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DBEE51C-87F3-4DAA-AF1D-EB9FD013B0A1}"/>
              </a:ext>
            </a:extLst>
          </p:cNvPr>
          <p:cNvCxnSpPr>
            <a:cxnSpLocks/>
            <a:stCxn id="44" idx="6"/>
            <a:endCxn id="55" idx="2"/>
          </p:cNvCxnSpPr>
          <p:nvPr/>
        </p:nvCxnSpPr>
        <p:spPr>
          <a:xfrm flipV="1">
            <a:off x="5194238" y="4662925"/>
            <a:ext cx="983080" cy="1035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/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blipFill>
                <a:blip r:embed="rId9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/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blipFill>
                <a:blip r:embed="rId10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/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blipFill>
                <a:blip r:embed="rId11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/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타원 66">
            <a:extLst>
              <a:ext uri="{FF2B5EF4-FFF2-40B4-BE49-F238E27FC236}">
                <a16:creationId xmlns:a16="http://schemas.microsoft.com/office/drawing/2014/main" id="{2B4D50A4-9D7A-4102-BF78-5B9EF610FF15}"/>
              </a:ext>
            </a:extLst>
          </p:cNvPr>
          <p:cNvSpPr/>
          <p:nvPr/>
        </p:nvSpPr>
        <p:spPr>
          <a:xfrm>
            <a:off x="4689050" y="3281548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/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blipFill>
                <a:blip r:embed="rId13"/>
                <a:stretch>
                  <a:fillRect l="-6522" r="-6522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6BB3798-E828-4209-9B5C-CF878C8589FE}"/>
              </a:ext>
            </a:extLst>
          </p:cNvPr>
          <p:cNvCxnSpPr>
            <a:cxnSpLocks/>
            <a:stCxn id="67" idx="5"/>
            <a:endCxn id="55" idx="2"/>
          </p:cNvCxnSpPr>
          <p:nvPr/>
        </p:nvCxnSpPr>
        <p:spPr>
          <a:xfrm>
            <a:off x="5120255" y="3712753"/>
            <a:ext cx="1057063" cy="950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/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blipFill>
                <a:blip r:embed="rId14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타원 70">
            <a:extLst>
              <a:ext uri="{FF2B5EF4-FFF2-40B4-BE49-F238E27FC236}">
                <a16:creationId xmlns:a16="http://schemas.microsoft.com/office/drawing/2014/main" id="{5C20352C-96CC-4C29-8C44-08886E6E0822}"/>
              </a:ext>
            </a:extLst>
          </p:cNvPr>
          <p:cNvSpPr/>
          <p:nvPr/>
        </p:nvSpPr>
        <p:spPr>
          <a:xfrm>
            <a:off x="6171718" y="4463271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4BD7E5DE-B41A-491A-BECB-777A253E841A}"/>
              </a:ext>
            </a:extLst>
          </p:cNvPr>
          <p:cNvSpPr/>
          <p:nvPr/>
        </p:nvSpPr>
        <p:spPr>
          <a:xfrm>
            <a:off x="6871005" y="4454784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74C5EB4-E229-4154-B686-B1EE7306B37C}"/>
              </a:ext>
            </a:extLst>
          </p:cNvPr>
          <p:cNvCxnSpPr>
            <a:cxnSpLocks/>
            <a:stCxn id="71" idx="6"/>
            <a:endCxn id="72" idx="2"/>
          </p:cNvCxnSpPr>
          <p:nvPr/>
        </p:nvCxnSpPr>
        <p:spPr>
          <a:xfrm flipV="1">
            <a:off x="6571025" y="4654438"/>
            <a:ext cx="299980" cy="8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/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/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blipFill>
                <a:blip r:embed="rId16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/>
              <p:nvPr/>
            </p:nvSpPr>
            <p:spPr>
              <a:xfrm>
                <a:off x="6465029" y="4170749"/>
                <a:ext cx="4996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029" y="4170749"/>
                <a:ext cx="499688" cy="307777"/>
              </a:xfrm>
              <a:prstGeom prst="rect">
                <a:avLst/>
              </a:prstGeom>
              <a:blipFill>
                <a:blip r:embed="rId17"/>
                <a:stretch>
                  <a:fillRect l="-3659" t="-1961" r="-9756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6063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45994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시그모이드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-Sigmoid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65A357DA-A9B6-47C1-8620-4C22BB65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0" y="1136730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0899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계단함수 구현하기 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0DD1007-2F0E-4B3B-9797-8A31E04567B2}"/>
              </a:ext>
            </a:extLst>
          </p:cNvPr>
          <p:cNvCxnSpPr/>
          <p:nvPr/>
        </p:nvCxnSpPr>
        <p:spPr>
          <a:xfrm flipV="1">
            <a:off x="5949387" y="2108436"/>
            <a:ext cx="0" cy="1954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3E1D43D-2FB1-4C0E-BEF2-93D1BDCDF79B}"/>
              </a:ext>
            </a:extLst>
          </p:cNvPr>
          <p:cNvCxnSpPr/>
          <p:nvPr/>
        </p:nvCxnSpPr>
        <p:spPr>
          <a:xfrm>
            <a:off x="5798916" y="3850512"/>
            <a:ext cx="21567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7357D5-C52C-4000-8322-D227B2DA987C}"/>
              </a:ext>
            </a:extLst>
          </p:cNvPr>
          <p:cNvSpPr txBox="1"/>
          <p:nvPr/>
        </p:nvSpPr>
        <p:spPr>
          <a:xfrm>
            <a:off x="5621624" y="28889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24C44-349B-4525-ADE6-DA0F18922045}"/>
              </a:ext>
            </a:extLst>
          </p:cNvPr>
          <p:cNvSpPr txBox="1"/>
          <p:nvPr/>
        </p:nvSpPr>
        <p:spPr>
          <a:xfrm>
            <a:off x="6829323" y="376468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BB0186-CB44-41A1-9C54-C0B1AFF3F255}"/>
              </a:ext>
            </a:extLst>
          </p:cNvPr>
          <p:cNvSpPr txBox="1"/>
          <p:nvPr/>
        </p:nvSpPr>
        <p:spPr>
          <a:xfrm>
            <a:off x="7290496" y="1924649"/>
            <a:ext cx="2710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MSE: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평균제곱오차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5D2680E-3BF8-41E4-9367-A9A5C177B952}"/>
              </a:ext>
            </a:extLst>
          </p:cNvPr>
          <p:cNvCxnSpPr/>
          <p:nvPr/>
        </p:nvCxnSpPr>
        <p:spPr>
          <a:xfrm flipV="1">
            <a:off x="924295" y="1330728"/>
            <a:ext cx="0" cy="1954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4ED169F-D3AE-4BA3-9CBD-B82051517E02}"/>
              </a:ext>
            </a:extLst>
          </p:cNvPr>
          <p:cNvCxnSpPr/>
          <p:nvPr/>
        </p:nvCxnSpPr>
        <p:spPr>
          <a:xfrm>
            <a:off x="773824" y="3072804"/>
            <a:ext cx="21567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FF800997-38AA-41B3-A2CF-779EC2796675}"/>
              </a:ext>
            </a:extLst>
          </p:cNvPr>
          <p:cNvSpPr/>
          <p:nvPr/>
        </p:nvSpPr>
        <p:spPr>
          <a:xfrm>
            <a:off x="2317116" y="1462268"/>
            <a:ext cx="100314" cy="10031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6A2782B-2477-430C-80ED-BCADCDFB753C}"/>
              </a:ext>
            </a:extLst>
          </p:cNvPr>
          <p:cNvSpPr/>
          <p:nvPr/>
        </p:nvSpPr>
        <p:spPr>
          <a:xfrm>
            <a:off x="1979772" y="1458092"/>
            <a:ext cx="100314" cy="10031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CAAABE0-B9E3-4F38-9217-6C34B8E4DAB9}"/>
              </a:ext>
            </a:extLst>
          </p:cNvPr>
          <p:cNvSpPr/>
          <p:nvPr/>
        </p:nvSpPr>
        <p:spPr>
          <a:xfrm>
            <a:off x="2066955" y="1982535"/>
            <a:ext cx="100314" cy="10031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FD9C4489-F0AF-4CC4-A2B8-49FDC9331A7A}"/>
              </a:ext>
            </a:extLst>
          </p:cNvPr>
          <p:cNvSpPr/>
          <p:nvPr/>
        </p:nvSpPr>
        <p:spPr>
          <a:xfrm>
            <a:off x="1837874" y="2345209"/>
            <a:ext cx="100314" cy="10031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4F6532B2-A17D-45A9-9830-1BFF856B4C90}"/>
              </a:ext>
            </a:extLst>
          </p:cNvPr>
          <p:cNvSpPr/>
          <p:nvPr/>
        </p:nvSpPr>
        <p:spPr>
          <a:xfrm>
            <a:off x="1257436" y="2177969"/>
            <a:ext cx="100314" cy="10031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C3FEAEE-6231-4937-9BE3-DF183B204420}"/>
              </a:ext>
            </a:extLst>
          </p:cNvPr>
          <p:cNvSpPr/>
          <p:nvPr/>
        </p:nvSpPr>
        <p:spPr>
          <a:xfrm>
            <a:off x="1494903" y="1890256"/>
            <a:ext cx="100314" cy="10031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2384360E-C3E9-496B-A46F-2BCF77C05F5C}"/>
              </a:ext>
            </a:extLst>
          </p:cNvPr>
          <p:cNvSpPr/>
          <p:nvPr/>
        </p:nvSpPr>
        <p:spPr>
          <a:xfrm>
            <a:off x="1202829" y="2687884"/>
            <a:ext cx="100314" cy="10031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5A42FAF-7EA9-44FA-87DE-6A9F8111061B}"/>
              </a:ext>
            </a:extLst>
          </p:cNvPr>
          <p:cNvCxnSpPr/>
          <p:nvPr/>
        </p:nvCxnSpPr>
        <p:spPr>
          <a:xfrm flipV="1">
            <a:off x="623354" y="1859666"/>
            <a:ext cx="2527139" cy="73692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0D263E1-BBC6-4E75-8200-6C81624385D8}"/>
              </a:ext>
            </a:extLst>
          </p:cNvPr>
          <p:cNvCxnSpPr>
            <a:stCxn id="4" idx="4"/>
          </p:cNvCxnSpPr>
          <p:nvPr/>
        </p:nvCxnSpPr>
        <p:spPr>
          <a:xfrm>
            <a:off x="2367273" y="1562582"/>
            <a:ext cx="0" cy="520267"/>
          </a:xfrm>
          <a:prstGeom prst="line">
            <a:avLst/>
          </a:prstGeom>
          <a:ln w="285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6E1B566C-B200-4C86-BE20-A9705B5A3BF8}"/>
              </a:ext>
            </a:extLst>
          </p:cNvPr>
          <p:cNvCxnSpPr>
            <a:cxnSpLocks/>
          </p:cNvCxnSpPr>
          <p:nvPr/>
        </p:nvCxnSpPr>
        <p:spPr>
          <a:xfrm>
            <a:off x="2022213" y="1558406"/>
            <a:ext cx="0" cy="619563"/>
          </a:xfrm>
          <a:prstGeom prst="line">
            <a:avLst/>
          </a:prstGeom>
          <a:ln w="285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39FC137F-FAE2-4FE2-8A46-3CB7B97E4F0F}"/>
              </a:ext>
            </a:extLst>
          </p:cNvPr>
          <p:cNvCxnSpPr>
            <a:cxnSpLocks/>
            <a:stCxn id="40" idx="4"/>
          </p:cNvCxnSpPr>
          <p:nvPr/>
        </p:nvCxnSpPr>
        <p:spPr>
          <a:xfrm>
            <a:off x="2117112" y="2082849"/>
            <a:ext cx="0" cy="95120"/>
          </a:xfrm>
          <a:prstGeom prst="line">
            <a:avLst/>
          </a:prstGeom>
          <a:ln w="285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DCFE33A4-A6D1-4A8C-B76E-444C33742463}"/>
              </a:ext>
            </a:extLst>
          </p:cNvPr>
          <p:cNvCxnSpPr>
            <a:cxnSpLocks/>
          </p:cNvCxnSpPr>
          <p:nvPr/>
        </p:nvCxnSpPr>
        <p:spPr>
          <a:xfrm>
            <a:off x="1545060" y="1977024"/>
            <a:ext cx="0" cy="330843"/>
          </a:xfrm>
          <a:prstGeom prst="line">
            <a:avLst/>
          </a:prstGeom>
          <a:ln w="285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8A077FD-37BB-4016-8C92-93342B427262}"/>
              </a:ext>
            </a:extLst>
          </p:cNvPr>
          <p:cNvCxnSpPr>
            <a:cxnSpLocks/>
          </p:cNvCxnSpPr>
          <p:nvPr/>
        </p:nvCxnSpPr>
        <p:spPr>
          <a:xfrm>
            <a:off x="1303143" y="2265744"/>
            <a:ext cx="0" cy="129622"/>
          </a:xfrm>
          <a:prstGeom prst="line">
            <a:avLst/>
          </a:prstGeom>
          <a:ln w="285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8977B19B-6941-47B6-AEEF-EA4A63C429CC}"/>
              </a:ext>
            </a:extLst>
          </p:cNvPr>
          <p:cNvCxnSpPr>
            <a:cxnSpLocks/>
          </p:cNvCxnSpPr>
          <p:nvPr/>
        </p:nvCxnSpPr>
        <p:spPr>
          <a:xfrm>
            <a:off x="1252986" y="2395366"/>
            <a:ext cx="0" cy="300528"/>
          </a:xfrm>
          <a:prstGeom prst="line">
            <a:avLst/>
          </a:prstGeom>
          <a:ln w="285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D35E386E-7FED-4548-B0AC-FCAE8F736E57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1886923" y="2228126"/>
            <a:ext cx="1108" cy="117083"/>
          </a:xfrm>
          <a:prstGeom prst="line">
            <a:avLst/>
          </a:prstGeom>
          <a:ln w="285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5856D8-CE66-4D4F-B551-744AE45DE16F}"/>
                  </a:ext>
                </a:extLst>
              </p:cNvPr>
              <p:cNvSpPr txBox="1"/>
              <p:nvPr/>
            </p:nvSpPr>
            <p:spPr>
              <a:xfrm>
                <a:off x="3867065" y="1174603"/>
                <a:ext cx="2704202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5856D8-CE66-4D4F-B551-744AE45DE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065" y="1174603"/>
                <a:ext cx="2704202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6C73D15-EE2D-47D9-AE2A-266701C8EFAA}"/>
                  </a:ext>
                </a:extLst>
              </p:cNvPr>
              <p:cNvSpPr txBox="1"/>
              <p:nvPr/>
            </p:nvSpPr>
            <p:spPr>
              <a:xfrm>
                <a:off x="4605397" y="739979"/>
                <a:ext cx="7991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6C73D15-EE2D-47D9-AE2A-266701C8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397" y="739979"/>
                <a:ext cx="799130" cy="369332"/>
              </a:xfrm>
              <a:prstGeom prst="rect">
                <a:avLst/>
              </a:prstGeom>
              <a:blipFill>
                <a:blip r:embed="rId4"/>
                <a:stretch>
                  <a:fillRect l="-2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B11137-2C5B-4161-99C9-1C49BFCCEC5C}"/>
                  </a:ext>
                </a:extLst>
              </p:cNvPr>
              <p:cNvSpPr txBox="1"/>
              <p:nvPr/>
            </p:nvSpPr>
            <p:spPr>
              <a:xfrm>
                <a:off x="1178809" y="3927129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B11137-2C5B-4161-99C9-1C49BFCCE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809" y="3927129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l="-1083" r="-36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1C0492C-8086-4CB8-A6B6-FE960926EECC}"/>
              </a:ext>
            </a:extLst>
          </p:cNvPr>
          <p:cNvCxnSpPr>
            <a:cxnSpLocks/>
          </p:cNvCxnSpPr>
          <p:nvPr/>
        </p:nvCxnSpPr>
        <p:spPr>
          <a:xfrm flipV="1">
            <a:off x="658284" y="1304961"/>
            <a:ext cx="2459370" cy="15873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F499CF2-DE85-4950-A9EA-C2669A3F9D0F}"/>
              </a:ext>
            </a:extLst>
          </p:cNvPr>
          <p:cNvCxnSpPr>
            <a:cxnSpLocks/>
          </p:cNvCxnSpPr>
          <p:nvPr/>
        </p:nvCxnSpPr>
        <p:spPr>
          <a:xfrm flipV="1">
            <a:off x="1079403" y="994626"/>
            <a:ext cx="1292506" cy="211127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69" name="자유형: 도형 7168">
            <a:extLst>
              <a:ext uri="{FF2B5EF4-FFF2-40B4-BE49-F238E27FC236}">
                <a16:creationId xmlns:a16="http://schemas.microsoft.com/office/drawing/2014/main" id="{A00605D8-7DD0-464E-9A31-4B96CDE3EE14}"/>
              </a:ext>
            </a:extLst>
          </p:cNvPr>
          <p:cNvSpPr/>
          <p:nvPr/>
        </p:nvSpPr>
        <p:spPr>
          <a:xfrm>
            <a:off x="6014344" y="2500397"/>
            <a:ext cx="1959980" cy="1311059"/>
          </a:xfrm>
          <a:custGeom>
            <a:avLst/>
            <a:gdLst>
              <a:gd name="connsiteX0" fmla="*/ 0 w 1959980"/>
              <a:gd name="connsiteY0" fmla="*/ 3858 h 1311059"/>
              <a:gd name="connsiteX1" fmla="*/ 505428 w 1959980"/>
              <a:gd name="connsiteY1" fmla="*/ 1014714 h 1311059"/>
              <a:gd name="connsiteX2" fmla="*/ 937550 w 1959980"/>
              <a:gd name="connsiteY2" fmla="*/ 1307939 h 1311059"/>
              <a:gd name="connsiteX3" fmla="*/ 1439119 w 1959980"/>
              <a:gd name="connsiteY3" fmla="*/ 1088020 h 1311059"/>
              <a:gd name="connsiteX4" fmla="*/ 1959980 w 1959980"/>
              <a:gd name="connsiteY4" fmla="*/ 0 h 1311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9980" h="1311059">
                <a:moveTo>
                  <a:pt x="0" y="3858"/>
                </a:moveTo>
                <a:cubicBezTo>
                  <a:pt x="174585" y="400612"/>
                  <a:pt x="349170" y="797367"/>
                  <a:pt x="505428" y="1014714"/>
                </a:cubicBezTo>
                <a:cubicBezTo>
                  <a:pt x="661686" y="1232061"/>
                  <a:pt x="781935" y="1295721"/>
                  <a:pt x="937550" y="1307939"/>
                </a:cubicBezTo>
                <a:cubicBezTo>
                  <a:pt x="1093165" y="1320157"/>
                  <a:pt x="1268714" y="1306010"/>
                  <a:pt x="1439119" y="1088020"/>
                </a:cubicBezTo>
                <a:cubicBezTo>
                  <a:pt x="1609524" y="870030"/>
                  <a:pt x="1784752" y="435015"/>
                  <a:pt x="1959980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72" name="타원 7171">
            <a:extLst>
              <a:ext uri="{FF2B5EF4-FFF2-40B4-BE49-F238E27FC236}">
                <a16:creationId xmlns:a16="http://schemas.microsoft.com/office/drawing/2014/main" id="{76769B7C-318B-4C52-8BBA-715E0B259B55}"/>
              </a:ext>
            </a:extLst>
          </p:cNvPr>
          <p:cNvSpPr/>
          <p:nvPr/>
        </p:nvSpPr>
        <p:spPr>
          <a:xfrm>
            <a:off x="7782046" y="2444330"/>
            <a:ext cx="183123" cy="18312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C767381-3887-45B7-B53D-9515B1C299F8}"/>
                  </a:ext>
                </a:extLst>
              </p:cNvPr>
              <p:cNvSpPr txBox="1"/>
              <p:nvPr/>
            </p:nvSpPr>
            <p:spPr>
              <a:xfrm>
                <a:off x="8807941" y="2786594"/>
                <a:ext cx="5861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𝐺𝐷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C767381-3887-45B7-B53D-9515B1C29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7941" y="2786594"/>
                <a:ext cx="586122" cy="369332"/>
              </a:xfrm>
              <a:prstGeom prst="rect">
                <a:avLst/>
              </a:prstGeom>
              <a:blipFill>
                <a:blip r:embed="rId6"/>
                <a:stretch>
                  <a:fillRect l="-4167" r="-208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5BFA57D-725B-46D5-A1CC-A67078430112}"/>
                  </a:ext>
                </a:extLst>
              </p:cNvPr>
              <p:cNvSpPr txBox="1"/>
              <p:nvPr/>
            </p:nvSpPr>
            <p:spPr>
              <a:xfrm>
                <a:off x="8444078" y="3285007"/>
                <a:ext cx="18176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5BFA57D-725B-46D5-A1CC-A67078430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078" y="3285007"/>
                <a:ext cx="1817677" cy="7022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74" name="직선 연결선 7173">
            <a:extLst>
              <a:ext uri="{FF2B5EF4-FFF2-40B4-BE49-F238E27FC236}">
                <a16:creationId xmlns:a16="http://schemas.microsoft.com/office/drawing/2014/main" id="{DC8122E2-48D2-4B88-BBF1-3AA6A3D5A1DD}"/>
              </a:ext>
            </a:extLst>
          </p:cNvPr>
          <p:cNvCxnSpPr/>
          <p:nvPr/>
        </p:nvCxnSpPr>
        <p:spPr>
          <a:xfrm flipH="1">
            <a:off x="7339488" y="1851068"/>
            <a:ext cx="894193" cy="226935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75" name="화살표: 오른쪽 7174">
            <a:extLst>
              <a:ext uri="{FF2B5EF4-FFF2-40B4-BE49-F238E27FC236}">
                <a16:creationId xmlns:a16="http://schemas.microsoft.com/office/drawing/2014/main" id="{ED403647-DCD8-4083-8E96-9346C2A7A754}"/>
              </a:ext>
            </a:extLst>
          </p:cNvPr>
          <p:cNvSpPr/>
          <p:nvPr/>
        </p:nvSpPr>
        <p:spPr>
          <a:xfrm flipH="1">
            <a:off x="7339487" y="4234510"/>
            <a:ext cx="573737" cy="46166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5D33CD57-B1E7-47D3-B667-693BAA0752B2}"/>
              </a:ext>
            </a:extLst>
          </p:cNvPr>
          <p:cNvSpPr/>
          <p:nvPr/>
        </p:nvSpPr>
        <p:spPr>
          <a:xfrm>
            <a:off x="7473388" y="3155926"/>
            <a:ext cx="183123" cy="18312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8B9987D6-968A-46D4-83D1-2878C7510111}"/>
              </a:ext>
            </a:extLst>
          </p:cNvPr>
          <p:cNvCxnSpPr>
            <a:cxnSpLocks/>
          </p:cNvCxnSpPr>
          <p:nvPr/>
        </p:nvCxnSpPr>
        <p:spPr>
          <a:xfrm flipH="1">
            <a:off x="7007721" y="2230178"/>
            <a:ext cx="1286521" cy="21288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94B6BF0D-0661-4D8A-8CB7-492DA2C30027}"/>
              </a:ext>
            </a:extLst>
          </p:cNvPr>
          <p:cNvSpPr/>
          <p:nvPr/>
        </p:nvSpPr>
        <p:spPr>
          <a:xfrm>
            <a:off x="7222395" y="3514624"/>
            <a:ext cx="183123" cy="18312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B38155D4-7A44-4C35-9C02-3C4D5FF16548}"/>
              </a:ext>
            </a:extLst>
          </p:cNvPr>
          <p:cNvSpPr/>
          <p:nvPr/>
        </p:nvSpPr>
        <p:spPr>
          <a:xfrm>
            <a:off x="6917437" y="3626286"/>
            <a:ext cx="183123" cy="18312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DC16DB05-9D4F-4760-A2EC-B3F7FAAB0B5B}"/>
              </a:ext>
            </a:extLst>
          </p:cNvPr>
          <p:cNvCxnSpPr>
            <a:cxnSpLocks/>
          </p:cNvCxnSpPr>
          <p:nvPr/>
        </p:nvCxnSpPr>
        <p:spPr>
          <a:xfrm flipH="1">
            <a:off x="5754865" y="3809409"/>
            <a:ext cx="234485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C9590D64-A4EA-41B7-9861-45B34A2FDDC7}"/>
              </a:ext>
            </a:extLst>
          </p:cNvPr>
          <p:cNvSpPr/>
          <p:nvPr/>
        </p:nvSpPr>
        <p:spPr>
          <a:xfrm>
            <a:off x="6039672" y="2453047"/>
            <a:ext cx="183123" cy="18312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32B6AAFE-1B7C-4380-822E-79B98DAA8C31}"/>
              </a:ext>
            </a:extLst>
          </p:cNvPr>
          <p:cNvCxnSpPr>
            <a:cxnSpLocks/>
          </p:cNvCxnSpPr>
          <p:nvPr/>
        </p:nvCxnSpPr>
        <p:spPr>
          <a:xfrm>
            <a:off x="5682840" y="1734517"/>
            <a:ext cx="1039004" cy="24734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화살표: 오른쪽 86">
            <a:extLst>
              <a:ext uri="{FF2B5EF4-FFF2-40B4-BE49-F238E27FC236}">
                <a16:creationId xmlns:a16="http://schemas.microsoft.com/office/drawing/2014/main" id="{57F96A83-3841-4B9C-A34F-7B9F4C1790EB}"/>
              </a:ext>
            </a:extLst>
          </p:cNvPr>
          <p:cNvSpPr/>
          <p:nvPr/>
        </p:nvSpPr>
        <p:spPr>
          <a:xfrm>
            <a:off x="6160149" y="4193767"/>
            <a:ext cx="466553" cy="46166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C13E56D7-0C8C-4867-97AA-B5C9073D216E}"/>
              </a:ext>
            </a:extLst>
          </p:cNvPr>
          <p:cNvSpPr/>
          <p:nvPr/>
        </p:nvSpPr>
        <p:spPr>
          <a:xfrm>
            <a:off x="6443579" y="3283392"/>
            <a:ext cx="183123" cy="18312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10AF5FFE-BE43-4D49-8D5F-3D27055B01B8}"/>
              </a:ext>
            </a:extLst>
          </p:cNvPr>
          <p:cNvCxnSpPr>
            <a:cxnSpLocks/>
          </p:cNvCxnSpPr>
          <p:nvPr/>
        </p:nvCxnSpPr>
        <p:spPr>
          <a:xfrm>
            <a:off x="5573958" y="1943319"/>
            <a:ext cx="1428090" cy="24252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타원 90">
            <a:extLst>
              <a:ext uri="{FF2B5EF4-FFF2-40B4-BE49-F238E27FC236}">
                <a16:creationId xmlns:a16="http://schemas.microsoft.com/office/drawing/2014/main" id="{8304EB09-67D8-4F22-9AAD-7D7A80C1053D}"/>
              </a:ext>
            </a:extLst>
          </p:cNvPr>
          <p:cNvSpPr/>
          <p:nvPr/>
        </p:nvSpPr>
        <p:spPr>
          <a:xfrm>
            <a:off x="6644398" y="3530366"/>
            <a:ext cx="183123" cy="18312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6488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계단함수 구현하기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121AA7-6456-4361-AC7F-136E87A9FD75}"/>
              </a:ext>
            </a:extLst>
          </p:cNvPr>
          <p:cNvSpPr txBox="1"/>
          <p:nvPr/>
        </p:nvSpPr>
        <p:spPr>
          <a:xfrm>
            <a:off x="476721" y="3575507"/>
            <a:ext cx="69813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sigmoid(x):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1 / (1 + np.exp(-x))    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step_function(x):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np.array(x &gt; 0, dtype=np.int)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7A13C8-3ECD-43D1-BA21-10E4A37F4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985691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타원 52">
            <a:extLst>
              <a:ext uri="{FF2B5EF4-FFF2-40B4-BE49-F238E27FC236}">
                <a16:creationId xmlns:a16="http://schemas.microsoft.com/office/drawing/2014/main" id="{57D61AAB-C3F5-44DA-8DD6-D5C32B2B6B49}"/>
              </a:ext>
            </a:extLst>
          </p:cNvPr>
          <p:cNvSpPr/>
          <p:nvPr/>
        </p:nvSpPr>
        <p:spPr>
          <a:xfrm>
            <a:off x="8511733" y="1486675"/>
            <a:ext cx="70756" cy="7075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ACF6940-775F-43F5-B11A-FF13F1EFE039}"/>
              </a:ext>
            </a:extLst>
          </p:cNvPr>
          <p:cNvCxnSpPr>
            <a:cxnSpLocks/>
          </p:cNvCxnSpPr>
          <p:nvPr/>
        </p:nvCxnSpPr>
        <p:spPr>
          <a:xfrm flipV="1">
            <a:off x="7788586" y="870132"/>
            <a:ext cx="1446294" cy="13038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E59F9EE8-D9B0-4087-B3AE-5AA1AF2B1B6D}"/>
              </a:ext>
            </a:extLst>
          </p:cNvPr>
          <p:cNvSpPr/>
          <p:nvPr/>
        </p:nvSpPr>
        <p:spPr>
          <a:xfrm>
            <a:off x="7422741" y="2686949"/>
            <a:ext cx="70756" cy="7075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61C1052-A455-4328-896E-001BCC7285C3}"/>
              </a:ext>
            </a:extLst>
          </p:cNvPr>
          <p:cNvCxnSpPr>
            <a:cxnSpLocks/>
          </p:cNvCxnSpPr>
          <p:nvPr/>
        </p:nvCxnSpPr>
        <p:spPr>
          <a:xfrm flipV="1">
            <a:off x="6800880" y="2202223"/>
            <a:ext cx="1575332" cy="9694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844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blipFill>
                <a:blip r:embed="rId3"/>
                <a:stretch>
                  <a:fillRect l="-734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/>
              <p:nvPr/>
            </p:nvSpPr>
            <p:spPr>
              <a:xfrm>
                <a:off x="646978" y="1815855"/>
                <a:ext cx="3641190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78" y="1815855"/>
                <a:ext cx="3641190" cy="5527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ECE3B3D-8564-476D-845F-6967D538C521}"/>
              </a:ext>
            </a:extLst>
          </p:cNvPr>
          <p:cNvCxnSpPr/>
          <p:nvPr/>
        </p:nvCxnSpPr>
        <p:spPr>
          <a:xfrm flipV="1">
            <a:off x="5702698" y="108269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8A4E593-268B-447F-8E78-079EC636C236}"/>
              </a:ext>
            </a:extLst>
          </p:cNvPr>
          <p:cNvCxnSpPr/>
          <p:nvPr/>
        </p:nvCxnSpPr>
        <p:spPr>
          <a:xfrm>
            <a:off x="5357374" y="362955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1DDAC2B-E3D5-4F64-8B39-E07E6BDE2F00}"/>
              </a:ext>
            </a:extLst>
          </p:cNvPr>
          <p:cNvCxnSpPr>
            <a:cxnSpLocks/>
          </p:cNvCxnSpPr>
          <p:nvPr/>
        </p:nvCxnSpPr>
        <p:spPr>
          <a:xfrm flipV="1">
            <a:off x="5688353" y="1082694"/>
            <a:ext cx="891961" cy="2642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F1135A2-5CF0-483C-A4AB-78753790570A}"/>
              </a:ext>
            </a:extLst>
          </p:cNvPr>
          <p:cNvCxnSpPr>
            <a:cxnSpLocks/>
          </p:cNvCxnSpPr>
          <p:nvPr/>
        </p:nvCxnSpPr>
        <p:spPr>
          <a:xfrm flipV="1">
            <a:off x="5626617" y="2197768"/>
            <a:ext cx="2735330" cy="1482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F4201232-C4A1-4001-A06B-E28CC271BB8B}"/>
              </a:ext>
            </a:extLst>
          </p:cNvPr>
          <p:cNvSpPr/>
          <p:nvPr/>
        </p:nvSpPr>
        <p:spPr>
          <a:xfrm rot="19046136">
            <a:off x="5770820" y="2829844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A88981C-E020-4961-8B8A-8CB7F9F22154}"/>
              </a:ext>
            </a:extLst>
          </p:cNvPr>
          <p:cNvSpPr/>
          <p:nvPr/>
        </p:nvSpPr>
        <p:spPr>
          <a:xfrm rot="19046136">
            <a:off x="6250565" y="1502072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B435CA5-434D-4680-977D-9F5C4AAF1C32}"/>
              </a:ext>
            </a:extLst>
          </p:cNvPr>
          <p:cNvCxnSpPr/>
          <p:nvPr/>
        </p:nvCxnSpPr>
        <p:spPr>
          <a:xfrm flipV="1">
            <a:off x="5702698" y="383711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5E37871-4451-4E0B-A535-A6E4F51519BE}"/>
              </a:ext>
            </a:extLst>
          </p:cNvPr>
          <p:cNvCxnSpPr/>
          <p:nvPr/>
        </p:nvCxnSpPr>
        <p:spPr>
          <a:xfrm>
            <a:off x="5357374" y="638397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77ABC133-0F4D-45F2-A49F-688BE6DD8752}"/>
              </a:ext>
            </a:extLst>
          </p:cNvPr>
          <p:cNvSpPr/>
          <p:nvPr/>
        </p:nvSpPr>
        <p:spPr>
          <a:xfrm rot="19046136">
            <a:off x="6106909" y="5202646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FB1CDB7-4881-43A9-AC4D-E65A4CCC2C03}"/>
              </a:ext>
            </a:extLst>
          </p:cNvPr>
          <p:cNvSpPr/>
          <p:nvPr/>
        </p:nvSpPr>
        <p:spPr>
          <a:xfrm rot="19046136">
            <a:off x="6365110" y="4697388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AF877CBD-D181-4CEE-8628-F4DC8A201375}"/>
              </a:ext>
            </a:extLst>
          </p:cNvPr>
          <p:cNvSpPr/>
          <p:nvPr/>
        </p:nvSpPr>
        <p:spPr>
          <a:xfrm>
            <a:off x="7314855" y="5646594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F191FF31-AC34-4A8C-A71B-A611DC2BD53D}"/>
              </a:ext>
            </a:extLst>
          </p:cNvPr>
          <p:cNvSpPr/>
          <p:nvPr/>
        </p:nvSpPr>
        <p:spPr>
          <a:xfrm>
            <a:off x="6935367" y="5818076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18BA017-6A3A-4204-B1FF-80EE081ACEAE}"/>
              </a:ext>
            </a:extLst>
          </p:cNvPr>
          <p:cNvCxnSpPr/>
          <p:nvPr/>
        </p:nvCxnSpPr>
        <p:spPr>
          <a:xfrm flipH="1">
            <a:off x="6203713" y="4796589"/>
            <a:ext cx="1335406" cy="13354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13424578-348C-48DD-9EA0-6871ED3170CE}"/>
              </a:ext>
            </a:extLst>
          </p:cNvPr>
          <p:cNvSpPr/>
          <p:nvPr/>
        </p:nvSpPr>
        <p:spPr>
          <a:xfrm>
            <a:off x="5971942" y="2143065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E5FD2DE5-3B35-4812-B9D2-1E748E7BF6EB}"/>
              </a:ext>
            </a:extLst>
          </p:cNvPr>
          <p:cNvSpPr/>
          <p:nvPr/>
        </p:nvSpPr>
        <p:spPr>
          <a:xfrm>
            <a:off x="6345058" y="840805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2204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61854" y="2468977"/>
            <a:ext cx="4602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relu(x):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np.maximum(0,x)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B76C57-632F-4EE3-BCC2-E347462D9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1236626"/>
            <a:ext cx="35242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236F22F-CB17-4822-9AB1-358BDF208E9D}"/>
              </a:ext>
            </a:extLst>
          </p:cNvPr>
          <p:cNvCxnSpPr>
            <a:cxnSpLocks/>
          </p:cNvCxnSpPr>
          <p:nvPr/>
        </p:nvCxnSpPr>
        <p:spPr>
          <a:xfrm flipV="1">
            <a:off x="7651660" y="1522327"/>
            <a:ext cx="1212667" cy="13405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0D96438C-E4E3-4A6D-B640-213404B9E52A}"/>
              </a:ext>
            </a:extLst>
          </p:cNvPr>
          <p:cNvSpPr/>
          <p:nvPr/>
        </p:nvSpPr>
        <p:spPr>
          <a:xfrm>
            <a:off x="8067285" y="2324004"/>
            <a:ext cx="70756" cy="7075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995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35094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배열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7724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 2, 3, 4])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print(A)    # [1 2 3 4]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np.ndim(A)  # 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     # (4,)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A.shape[0]  # 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len(A)      # 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861EE03-9E93-4A4B-86E6-C511BB7A4770}"/>
              </a:ext>
            </a:extLst>
          </p:cNvPr>
          <p:cNvSpPr/>
          <p:nvPr/>
        </p:nvSpPr>
        <p:spPr>
          <a:xfrm>
            <a:off x="5791199" y="2569580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A801AF-0BE8-4F22-92E8-C60B1F72292D}"/>
              </a:ext>
            </a:extLst>
          </p:cNvPr>
          <p:cNvSpPr/>
          <p:nvPr/>
        </p:nvSpPr>
        <p:spPr>
          <a:xfrm>
            <a:off x="6192836" y="2569579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31D086-8A5C-49AC-9B15-E4D74A8D4B62}"/>
              </a:ext>
            </a:extLst>
          </p:cNvPr>
          <p:cNvSpPr/>
          <p:nvPr/>
        </p:nvSpPr>
        <p:spPr>
          <a:xfrm>
            <a:off x="6996110" y="2569579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C02C5C-5A65-46A8-8836-BC871F8D9A54}"/>
              </a:ext>
            </a:extLst>
          </p:cNvPr>
          <p:cNvSpPr/>
          <p:nvPr/>
        </p:nvSpPr>
        <p:spPr>
          <a:xfrm>
            <a:off x="7397747" y="2569578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526DB50-D9AE-48F6-A183-3BC404B5E590}"/>
              </a:ext>
            </a:extLst>
          </p:cNvPr>
          <p:cNvSpPr/>
          <p:nvPr/>
        </p:nvSpPr>
        <p:spPr>
          <a:xfrm>
            <a:off x="8201021" y="2569578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59209B-21D8-4E82-A047-D68A83AB4E3C}"/>
              </a:ext>
            </a:extLst>
          </p:cNvPr>
          <p:cNvSpPr/>
          <p:nvPr/>
        </p:nvSpPr>
        <p:spPr>
          <a:xfrm>
            <a:off x="8602658" y="2569577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F0A002-7FA7-469F-A851-DD0EE77F3520}"/>
              </a:ext>
            </a:extLst>
          </p:cNvPr>
          <p:cNvSpPr/>
          <p:nvPr/>
        </p:nvSpPr>
        <p:spPr>
          <a:xfrm>
            <a:off x="9405932" y="2569577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F750CFA-57B5-4C0C-A88A-18D91CAF36E1}"/>
              </a:ext>
            </a:extLst>
          </p:cNvPr>
          <p:cNvSpPr/>
          <p:nvPr/>
        </p:nvSpPr>
        <p:spPr>
          <a:xfrm>
            <a:off x="9807569" y="2569576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9E4587-6A85-4463-A264-FF53F33528CC}"/>
              </a:ext>
            </a:extLst>
          </p:cNvPr>
          <p:cNvSpPr/>
          <p:nvPr/>
        </p:nvSpPr>
        <p:spPr>
          <a:xfrm>
            <a:off x="4928876" y="2569576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36BAD8D5-25AA-42F9-AC5B-83FB576A233C}"/>
              </a:ext>
            </a:extLst>
          </p:cNvPr>
          <p:cNvCxnSpPr>
            <a:stCxn id="14" idx="3"/>
            <a:endCxn id="3" idx="1"/>
          </p:cNvCxnSpPr>
          <p:nvPr/>
        </p:nvCxnSpPr>
        <p:spPr>
          <a:xfrm>
            <a:off x="5330513" y="2770395"/>
            <a:ext cx="460686" cy="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9BCEA3BE-D89A-40DF-A175-55805A8949F7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6594473" y="2770398"/>
            <a:ext cx="401637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19C705D1-E464-44D7-9D5A-6F4B0FFFAA9E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799384" y="2770397"/>
            <a:ext cx="401637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연결선: 구부러짐 23">
            <a:extLst>
              <a:ext uri="{FF2B5EF4-FFF2-40B4-BE49-F238E27FC236}">
                <a16:creationId xmlns:a16="http://schemas.microsoft.com/office/drawing/2014/main" id="{953E83A3-145E-4777-86ED-3894DA09A52F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9004295" y="2770396"/>
            <a:ext cx="401637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B849B5A-3B9C-47D4-BBE0-1778DC8B80A7}"/>
              </a:ext>
            </a:extLst>
          </p:cNvPr>
          <p:cNvSpPr/>
          <p:nvPr/>
        </p:nvSpPr>
        <p:spPr>
          <a:xfrm>
            <a:off x="6227179" y="3874897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785DC6-85EB-4FAF-93FD-35848F53DF2A}"/>
              </a:ext>
            </a:extLst>
          </p:cNvPr>
          <p:cNvSpPr/>
          <p:nvPr/>
        </p:nvSpPr>
        <p:spPr>
          <a:xfrm>
            <a:off x="6628816" y="3874897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16928E1-B839-47AF-B29C-4DF329280CCE}"/>
              </a:ext>
            </a:extLst>
          </p:cNvPr>
          <p:cNvSpPr/>
          <p:nvPr/>
        </p:nvSpPr>
        <p:spPr>
          <a:xfrm>
            <a:off x="7030453" y="3874897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AE4839E-E83A-490E-9C77-7FDD2BE890F9}"/>
              </a:ext>
            </a:extLst>
          </p:cNvPr>
          <p:cNvSpPr/>
          <p:nvPr/>
        </p:nvSpPr>
        <p:spPr>
          <a:xfrm>
            <a:off x="7432090" y="3874897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3364EB-07DE-4479-92BD-388145E82DDF}"/>
              </a:ext>
            </a:extLst>
          </p:cNvPr>
          <p:cNvSpPr txBox="1"/>
          <p:nvPr/>
        </p:nvSpPr>
        <p:spPr>
          <a:xfrm>
            <a:off x="5869048" y="384488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15E6C061-DBB1-4C14-9787-75F1BF810742}"/>
              </a:ext>
            </a:extLst>
          </p:cNvPr>
          <p:cNvSpPr/>
          <p:nvPr/>
        </p:nvSpPr>
        <p:spPr>
          <a:xfrm>
            <a:off x="6751898" y="3194613"/>
            <a:ext cx="335666" cy="528577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1388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154071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배열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print(B)     # [[1 2] [3 4] [5 6]]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np.ndim(B)   # 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      # (3, 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B.shape[0]   # 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len(B)       # 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878D3F-1316-4C6D-95F1-F0F31B3A6A04}"/>
              </a:ext>
            </a:extLst>
          </p:cNvPr>
          <p:cNvSpPr/>
          <p:nvPr/>
        </p:nvSpPr>
        <p:spPr>
          <a:xfrm>
            <a:off x="6589853" y="2349661"/>
            <a:ext cx="455270" cy="4552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A35D3F-6346-45C3-985C-6CC226354D82}"/>
              </a:ext>
            </a:extLst>
          </p:cNvPr>
          <p:cNvSpPr/>
          <p:nvPr/>
        </p:nvSpPr>
        <p:spPr>
          <a:xfrm>
            <a:off x="7045123" y="2349661"/>
            <a:ext cx="455270" cy="4552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14EC97-A935-4832-9135-F34E247BE7FF}"/>
              </a:ext>
            </a:extLst>
          </p:cNvPr>
          <p:cNvSpPr/>
          <p:nvPr/>
        </p:nvSpPr>
        <p:spPr>
          <a:xfrm>
            <a:off x="6589853" y="2804931"/>
            <a:ext cx="455270" cy="4552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AF540E7-8754-4370-9F21-0D421921BB31}"/>
              </a:ext>
            </a:extLst>
          </p:cNvPr>
          <p:cNvSpPr/>
          <p:nvPr/>
        </p:nvSpPr>
        <p:spPr>
          <a:xfrm>
            <a:off x="7045123" y="2804931"/>
            <a:ext cx="455270" cy="4552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C10B2B3-125E-4D0D-B060-C3246066D8F6}"/>
              </a:ext>
            </a:extLst>
          </p:cNvPr>
          <p:cNvSpPr/>
          <p:nvPr/>
        </p:nvSpPr>
        <p:spPr>
          <a:xfrm>
            <a:off x="6589853" y="3260201"/>
            <a:ext cx="455270" cy="4552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D7CFB80-B101-47F0-BE47-2D712021D914}"/>
              </a:ext>
            </a:extLst>
          </p:cNvPr>
          <p:cNvSpPr/>
          <p:nvPr/>
        </p:nvSpPr>
        <p:spPr>
          <a:xfrm>
            <a:off x="7045123" y="3260201"/>
            <a:ext cx="455270" cy="4552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EFF44A3-0245-44FE-AA7E-70BA203AF5FD}"/>
              </a:ext>
            </a:extLst>
          </p:cNvPr>
          <p:cNvSpPr/>
          <p:nvPr/>
        </p:nvSpPr>
        <p:spPr>
          <a:xfrm>
            <a:off x="3086582" y="4247909"/>
            <a:ext cx="1807681" cy="8989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F8B27AE-8B21-41D9-9ACD-860C1E5BE4FE}"/>
              </a:ext>
            </a:extLst>
          </p:cNvPr>
          <p:cNvSpPr/>
          <p:nvPr/>
        </p:nvSpPr>
        <p:spPr>
          <a:xfrm>
            <a:off x="4894263" y="4247909"/>
            <a:ext cx="1807681" cy="8989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E099EFC-AB39-4FCD-908D-FC9C25C252FC}"/>
              </a:ext>
            </a:extLst>
          </p:cNvPr>
          <p:cNvSpPr/>
          <p:nvPr/>
        </p:nvSpPr>
        <p:spPr>
          <a:xfrm>
            <a:off x="6701944" y="4247909"/>
            <a:ext cx="1807681" cy="8989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69A53F7-F0C0-48F1-93F4-92689A435342}"/>
              </a:ext>
            </a:extLst>
          </p:cNvPr>
          <p:cNvGrpSpPr/>
          <p:nvPr/>
        </p:nvGrpSpPr>
        <p:grpSpPr>
          <a:xfrm>
            <a:off x="3193698" y="4348222"/>
            <a:ext cx="1593448" cy="698339"/>
            <a:chOff x="3190755" y="4340507"/>
            <a:chExt cx="1527860" cy="698339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594476-E25A-4BE0-AC4B-3AEA5F6C8D6C}"/>
                </a:ext>
              </a:extLst>
            </p:cNvPr>
            <p:cNvSpPr/>
            <p:nvPr/>
          </p:nvSpPr>
          <p:spPr>
            <a:xfrm>
              <a:off x="3190755" y="4340507"/>
              <a:ext cx="763930" cy="6983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5E76E7D-CC86-48D9-89EC-85A055CABA71}"/>
                </a:ext>
              </a:extLst>
            </p:cNvPr>
            <p:cNvSpPr/>
            <p:nvPr/>
          </p:nvSpPr>
          <p:spPr>
            <a:xfrm>
              <a:off x="3954685" y="4340507"/>
              <a:ext cx="763930" cy="6983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A168B4A-D898-4F26-ACF4-798DD4924831}"/>
              </a:ext>
            </a:extLst>
          </p:cNvPr>
          <p:cNvGrpSpPr/>
          <p:nvPr/>
        </p:nvGrpSpPr>
        <p:grpSpPr>
          <a:xfrm>
            <a:off x="5001379" y="4348222"/>
            <a:ext cx="1593448" cy="698339"/>
            <a:chOff x="3190755" y="4340507"/>
            <a:chExt cx="1527860" cy="698339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81F818C-12F2-4EA8-8307-B9DEE81879AD}"/>
                </a:ext>
              </a:extLst>
            </p:cNvPr>
            <p:cNvSpPr/>
            <p:nvPr/>
          </p:nvSpPr>
          <p:spPr>
            <a:xfrm>
              <a:off x="3190755" y="4340507"/>
              <a:ext cx="763930" cy="6983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3F3EF48-AFA2-4EE2-9C4D-BF304351CFE5}"/>
                </a:ext>
              </a:extLst>
            </p:cNvPr>
            <p:cNvSpPr/>
            <p:nvPr/>
          </p:nvSpPr>
          <p:spPr>
            <a:xfrm>
              <a:off x="3954685" y="4340507"/>
              <a:ext cx="763930" cy="6983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EED2166-1BCF-4DFB-AB79-3E1322E96B3B}"/>
              </a:ext>
            </a:extLst>
          </p:cNvPr>
          <p:cNvGrpSpPr/>
          <p:nvPr/>
        </p:nvGrpSpPr>
        <p:grpSpPr>
          <a:xfrm>
            <a:off x="6809060" y="4348222"/>
            <a:ext cx="1593448" cy="698339"/>
            <a:chOff x="3190755" y="4340507"/>
            <a:chExt cx="1527860" cy="698339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6B005EF-DB12-4563-829A-93977E2AE53D}"/>
                </a:ext>
              </a:extLst>
            </p:cNvPr>
            <p:cNvSpPr/>
            <p:nvPr/>
          </p:nvSpPr>
          <p:spPr>
            <a:xfrm>
              <a:off x="3190755" y="4340507"/>
              <a:ext cx="763930" cy="6983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B13F5D3-6748-4018-9B92-8660E2E0C9D5}"/>
                </a:ext>
              </a:extLst>
            </p:cNvPr>
            <p:cNvSpPr/>
            <p:nvPr/>
          </p:nvSpPr>
          <p:spPr>
            <a:xfrm>
              <a:off x="3954685" y="4340507"/>
              <a:ext cx="763930" cy="69833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9016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참고 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426C-1AC7-4BEC-AD7B-591F0023BEE3}"/>
              </a:ext>
            </a:extLst>
          </p:cNvPr>
          <p:cNvSpPr txBox="1"/>
          <p:nvPr/>
        </p:nvSpPr>
        <p:spPr>
          <a:xfrm>
            <a:off x="643983" y="76985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90CA8-648F-4F9D-9A3E-298450252731}"/>
              </a:ext>
            </a:extLst>
          </p:cNvPr>
          <p:cNvSpPr/>
          <p:nvPr/>
        </p:nvSpPr>
        <p:spPr>
          <a:xfrm>
            <a:off x="1357640" y="2936190"/>
            <a:ext cx="229713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</a:t>
            </a:r>
            <a:endParaRPr lang="en-US" altLang="ko-KR" sz="1100" b="1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2017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02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pic>
        <p:nvPicPr>
          <p:cNvPr id="1026" name="Picture 2" descr="밑바닥부터 시작하는 딥러닝 ">
            <a:extLst>
              <a:ext uri="{FF2B5EF4-FFF2-40B4-BE49-F238E27FC236}">
                <a16:creationId xmlns:a16="http://schemas.microsoft.com/office/drawing/2014/main" id="{B74E752A-1A8E-43F8-8656-47D404FB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443" y="1169966"/>
            <a:ext cx="1357804" cy="17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07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9423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np.array([[5,6], [7,8]])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A415010-412E-4FD1-9C1A-82DF764BF09C}"/>
              </a:ext>
            </a:extLst>
          </p:cNvPr>
          <p:cNvCxnSpPr>
            <a:cxnSpLocks/>
          </p:cNvCxnSpPr>
          <p:nvPr/>
        </p:nvCxnSpPr>
        <p:spPr>
          <a:xfrm flipV="1">
            <a:off x="2349025" y="3478086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B6EECAC-9029-4D42-A2A2-86979EF5F532}"/>
              </a:ext>
            </a:extLst>
          </p:cNvPr>
          <p:cNvCxnSpPr/>
          <p:nvPr/>
        </p:nvCxnSpPr>
        <p:spPr>
          <a:xfrm flipV="1">
            <a:off x="3089521" y="3473911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95CCF0D-5540-4213-B81B-EA1F44DB32DF}"/>
              </a:ext>
            </a:extLst>
          </p:cNvPr>
          <p:cNvCxnSpPr>
            <a:cxnSpLocks/>
          </p:cNvCxnSpPr>
          <p:nvPr/>
        </p:nvCxnSpPr>
        <p:spPr>
          <a:xfrm flipV="1">
            <a:off x="2719273" y="3469736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63142C3-F616-40E6-9557-3C4C0DAAC729}"/>
              </a:ext>
            </a:extLst>
          </p:cNvPr>
          <p:cNvCxnSpPr/>
          <p:nvPr/>
        </p:nvCxnSpPr>
        <p:spPr>
          <a:xfrm>
            <a:off x="4138556" y="3469736"/>
            <a:ext cx="375858" cy="38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×5+2×7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blipFill>
                <a:blip r:embed="rId4"/>
                <a:stretch>
                  <a:fillRect l="-949" r="-63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18D5462-164B-43E1-8CB1-43F7E1A7C48F}"/>
              </a:ext>
            </a:extLst>
          </p:cNvPr>
          <p:cNvCxnSpPr>
            <a:cxnSpLocks/>
          </p:cNvCxnSpPr>
          <p:nvPr/>
        </p:nvCxnSpPr>
        <p:spPr>
          <a:xfrm>
            <a:off x="2331439" y="4506129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8D710B5-EA05-4593-9FE9-92D55AA021D3}"/>
              </a:ext>
            </a:extLst>
          </p:cNvPr>
          <p:cNvCxnSpPr>
            <a:cxnSpLocks/>
          </p:cNvCxnSpPr>
          <p:nvPr/>
        </p:nvCxnSpPr>
        <p:spPr>
          <a:xfrm>
            <a:off x="3070991" y="4513490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063FFCB-2D8C-4E81-86F0-D001945ACB3A}"/>
              </a:ext>
            </a:extLst>
          </p:cNvPr>
          <p:cNvCxnSpPr>
            <a:cxnSpLocks/>
          </p:cNvCxnSpPr>
          <p:nvPr/>
        </p:nvCxnSpPr>
        <p:spPr>
          <a:xfrm flipV="1">
            <a:off x="2601088" y="4873460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41CB727-D68E-4BC3-94B5-04AAB40C5E71}"/>
              </a:ext>
            </a:extLst>
          </p:cNvPr>
          <p:cNvCxnSpPr>
            <a:cxnSpLocks/>
          </p:cNvCxnSpPr>
          <p:nvPr/>
        </p:nvCxnSpPr>
        <p:spPr>
          <a:xfrm flipV="1">
            <a:off x="4028393" y="4506129"/>
            <a:ext cx="494043" cy="367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/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×5+4×7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3" r="-94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90B0A2-C579-4AE0-B3F8-666839586B86}"/>
              </a:ext>
            </a:extLst>
          </p:cNvPr>
          <p:cNvSpPr/>
          <p:nvPr/>
        </p:nvSpPr>
        <p:spPr>
          <a:xfrm>
            <a:off x="3428914" y="3781733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3128FC-1E71-4154-B387-23634739CCAB}"/>
              </a:ext>
            </a:extLst>
          </p:cNvPr>
          <p:cNvSpPr/>
          <p:nvPr/>
        </p:nvSpPr>
        <p:spPr>
          <a:xfrm>
            <a:off x="1974766" y="4178164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1351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3017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586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58694" cy="369332"/>
              </a:xfrm>
              <a:prstGeom prst="rect">
                <a:avLst/>
              </a:prstGeom>
              <a:blipFill>
                <a:blip r:embed="rId3"/>
                <a:stretch>
                  <a:fillRect r="-164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3D0511-4DB0-416B-AF4E-0F376541C25B}"/>
              </a:ext>
            </a:extLst>
          </p:cNvPr>
          <p:cNvSpPr/>
          <p:nvPr/>
        </p:nvSpPr>
        <p:spPr>
          <a:xfrm>
            <a:off x="2681372" y="470835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4C703E9-90A4-4C03-8947-6E9CB96D4C19}"/>
              </a:ext>
            </a:extLst>
          </p:cNvPr>
          <p:cNvSpPr/>
          <p:nvPr/>
        </p:nvSpPr>
        <p:spPr>
          <a:xfrm>
            <a:off x="3074404" y="470835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433CA8-C2E5-488D-87E0-8EA9B8436904}"/>
              </a:ext>
            </a:extLst>
          </p:cNvPr>
          <p:cNvSpPr/>
          <p:nvPr/>
        </p:nvSpPr>
        <p:spPr>
          <a:xfrm>
            <a:off x="3467436" y="470835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96DAC2-B9AC-4EC7-90DE-11CCCF7188C3}"/>
              </a:ext>
            </a:extLst>
          </p:cNvPr>
          <p:cNvSpPr/>
          <p:nvPr/>
        </p:nvSpPr>
        <p:spPr>
          <a:xfrm>
            <a:off x="2681372" y="510139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5409786-B0B9-4F13-AA59-3079C7F2B90D}"/>
              </a:ext>
            </a:extLst>
          </p:cNvPr>
          <p:cNvSpPr/>
          <p:nvPr/>
        </p:nvSpPr>
        <p:spPr>
          <a:xfrm>
            <a:off x="3074404" y="510139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1D84E0-8A91-432D-BF29-44366E991D79}"/>
              </a:ext>
            </a:extLst>
          </p:cNvPr>
          <p:cNvSpPr/>
          <p:nvPr/>
        </p:nvSpPr>
        <p:spPr>
          <a:xfrm>
            <a:off x="3467436" y="510139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BA064BD-A335-491E-88E3-D3FD06576025}"/>
              </a:ext>
            </a:extLst>
          </p:cNvPr>
          <p:cNvSpPr/>
          <p:nvPr/>
        </p:nvSpPr>
        <p:spPr>
          <a:xfrm>
            <a:off x="4530088" y="44637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CDD0C1-0AD3-49B2-ADD5-DA99378E5E08}"/>
              </a:ext>
            </a:extLst>
          </p:cNvPr>
          <p:cNvSpPr/>
          <p:nvPr/>
        </p:nvSpPr>
        <p:spPr>
          <a:xfrm>
            <a:off x="4923120" y="44637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ED38879-E660-4537-99FE-052E85FC8642}"/>
              </a:ext>
            </a:extLst>
          </p:cNvPr>
          <p:cNvSpPr/>
          <p:nvPr/>
        </p:nvSpPr>
        <p:spPr>
          <a:xfrm>
            <a:off x="4530088" y="485674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37E6DD-141A-4EC8-8B2D-5A51B47C2DF6}"/>
              </a:ext>
            </a:extLst>
          </p:cNvPr>
          <p:cNvSpPr/>
          <p:nvPr/>
        </p:nvSpPr>
        <p:spPr>
          <a:xfrm>
            <a:off x="4923120" y="485674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0CBA68-D830-4F36-9F01-312E71E52B74}"/>
              </a:ext>
            </a:extLst>
          </p:cNvPr>
          <p:cNvSpPr/>
          <p:nvPr/>
        </p:nvSpPr>
        <p:spPr>
          <a:xfrm>
            <a:off x="4530088" y="524978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C31A2BC-BFBF-4F8B-85ED-C3341BA330D6}"/>
              </a:ext>
            </a:extLst>
          </p:cNvPr>
          <p:cNvSpPr/>
          <p:nvPr/>
        </p:nvSpPr>
        <p:spPr>
          <a:xfrm>
            <a:off x="4923120" y="524978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A2E55D-DB56-4B23-9932-1BFC01B077F9}"/>
              </a:ext>
            </a:extLst>
          </p:cNvPr>
          <p:cNvSpPr txBox="1"/>
          <p:nvPr/>
        </p:nvSpPr>
        <p:spPr>
          <a:xfrm>
            <a:off x="4027850" y="477608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05C45B-EF43-4448-AFB4-E21E08A6F24D}"/>
              </a:ext>
            </a:extLst>
          </p:cNvPr>
          <p:cNvSpPr txBox="1"/>
          <p:nvPr/>
        </p:nvSpPr>
        <p:spPr>
          <a:xfrm>
            <a:off x="5531892" y="477608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E6DE564-EDA1-469A-B5A5-4FCA1C29D8C7}"/>
              </a:ext>
            </a:extLst>
          </p:cNvPr>
          <p:cNvSpPr/>
          <p:nvPr/>
        </p:nvSpPr>
        <p:spPr>
          <a:xfrm>
            <a:off x="6326804" y="4613884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059D0E7-0AD0-4151-9C24-D256A9D83B74}"/>
              </a:ext>
            </a:extLst>
          </p:cNvPr>
          <p:cNvSpPr/>
          <p:nvPr/>
        </p:nvSpPr>
        <p:spPr>
          <a:xfrm>
            <a:off x="6326804" y="50069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070DD0B-4C2F-4BA2-8274-0563E4EE31FB}"/>
              </a:ext>
            </a:extLst>
          </p:cNvPr>
          <p:cNvSpPr/>
          <p:nvPr/>
        </p:nvSpPr>
        <p:spPr>
          <a:xfrm>
            <a:off x="6719836" y="4613884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115C18-6550-4AC6-9DB2-7DBBEFAC7566}"/>
              </a:ext>
            </a:extLst>
          </p:cNvPr>
          <p:cNvSpPr/>
          <p:nvPr/>
        </p:nvSpPr>
        <p:spPr>
          <a:xfrm>
            <a:off x="6719836" y="50069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0363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56220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np.array([[1,2], [3,4]])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8802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341311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np.array([3,4])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np.sum(A*B)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2165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값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216504" cy="369332"/>
              </a:xfrm>
              <a:prstGeom prst="rect">
                <a:avLst/>
              </a:prstGeom>
              <a:blipFill>
                <a:blip r:embed="rId3"/>
                <a:stretch>
                  <a:fillRect t="-3333" r="-1374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5856042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545089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301542" y="2375030"/>
            <a:ext cx="12700" cy="68904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7553CF22-A1B3-43F0-9D0B-22916CFFD76D}"/>
              </a:ext>
            </a:extLst>
          </p:cNvPr>
          <p:cNvSpPr/>
          <p:nvPr/>
        </p:nvSpPr>
        <p:spPr>
          <a:xfrm>
            <a:off x="5270136" y="3548605"/>
            <a:ext cx="406456" cy="4064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216B0A3-1352-45DF-AC6B-24849FAA000A}"/>
              </a:ext>
            </a:extLst>
          </p:cNvPr>
          <p:cNvSpPr/>
          <p:nvPr/>
        </p:nvSpPr>
        <p:spPr>
          <a:xfrm>
            <a:off x="5676592" y="3548605"/>
            <a:ext cx="406456" cy="4064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7F0B2DB-1C19-4DF7-A60C-AABA3B204E13}"/>
              </a:ext>
            </a:extLst>
          </p:cNvPr>
          <p:cNvSpPr/>
          <p:nvPr/>
        </p:nvSpPr>
        <p:spPr>
          <a:xfrm>
            <a:off x="6435321" y="3548605"/>
            <a:ext cx="406456" cy="4064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89B3A15-8F22-4E5D-8B06-F6FA09584CD6}"/>
              </a:ext>
            </a:extLst>
          </p:cNvPr>
          <p:cNvSpPr/>
          <p:nvPr/>
        </p:nvSpPr>
        <p:spPr>
          <a:xfrm>
            <a:off x="6841777" y="3548605"/>
            <a:ext cx="406456" cy="4064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01B54-AFC3-4067-AB1D-7ED7034DF81E}"/>
              </a:ext>
            </a:extLst>
          </p:cNvPr>
          <p:cNvSpPr txBox="1"/>
          <p:nvPr/>
        </p:nvSpPr>
        <p:spPr>
          <a:xfrm>
            <a:off x="6080737" y="34290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607DBF-95CD-49AC-8D01-D6D540F69B93}"/>
              </a:ext>
            </a:extLst>
          </p:cNvPr>
          <p:cNvSpPr txBox="1"/>
          <p:nvPr/>
        </p:nvSpPr>
        <p:spPr>
          <a:xfrm>
            <a:off x="7390456" y="349339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3C6862-60F9-4502-A09A-3F4D9D44CF40}"/>
              </a:ext>
            </a:extLst>
          </p:cNvPr>
          <p:cNvSpPr txBox="1"/>
          <p:nvPr/>
        </p:nvSpPr>
        <p:spPr>
          <a:xfrm>
            <a:off x="5720405" y="4158205"/>
            <a:ext cx="25635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1*3 + 2*4 = 11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내적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B441DD-D964-48B3-8F2F-2F4DEBDAD3CE}"/>
              </a:ext>
            </a:extLst>
          </p:cNvPr>
          <p:cNvSpPr txBox="1"/>
          <p:nvPr/>
        </p:nvSpPr>
        <p:spPr>
          <a:xfrm>
            <a:off x="7745040" y="349339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220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blipFill>
                <a:blip r:embed="rId3"/>
                <a:stretch>
                  <a:fillRect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075956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70327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5806685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490591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6845284" y="1781931"/>
            <a:ext cx="12700" cy="1875245"/>
          </a:xfrm>
          <a:prstGeom prst="bentConnector3">
            <a:avLst>
              <a:gd name="adj1" fmla="val 36993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C4971B-F3A1-4121-93B9-0988D992180D}"/>
              </a:ext>
            </a:extLst>
          </p:cNvPr>
          <p:cNvSpPr/>
          <p:nvPr/>
        </p:nvSpPr>
        <p:spPr>
          <a:xfrm>
            <a:off x="2035608" y="4489934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229E41-4582-4C34-AB09-0CC21571C3FC}"/>
              </a:ext>
            </a:extLst>
          </p:cNvPr>
          <p:cNvSpPr/>
          <p:nvPr/>
        </p:nvSpPr>
        <p:spPr>
          <a:xfrm>
            <a:off x="3004241" y="3929118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704680E-8223-40A1-89E1-0BA3E0BBDB35}"/>
              </a:ext>
            </a:extLst>
          </p:cNvPr>
          <p:cNvCxnSpPr>
            <a:cxnSpLocks/>
          </p:cNvCxnSpPr>
          <p:nvPr/>
        </p:nvCxnSpPr>
        <p:spPr>
          <a:xfrm flipV="1">
            <a:off x="2560777" y="3473912"/>
            <a:ext cx="220205" cy="306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4343C26-5C67-475E-9289-AE4B38EAA546}"/>
              </a:ext>
            </a:extLst>
          </p:cNvPr>
          <p:cNvCxnSpPr>
            <a:cxnSpLocks/>
          </p:cNvCxnSpPr>
          <p:nvPr/>
        </p:nvCxnSpPr>
        <p:spPr>
          <a:xfrm flipV="1">
            <a:off x="3151230" y="3473912"/>
            <a:ext cx="308539" cy="455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934DF1-1FC6-4764-967B-D12F91FBEED9}"/>
              </a:ext>
            </a:extLst>
          </p:cNvPr>
          <p:cNvCxnSpPr>
            <a:cxnSpLocks/>
          </p:cNvCxnSpPr>
          <p:nvPr/>
        </p:nvCxnSpPr>
        <p:spPr>
          <a:xfrm>
            <a:off x="2780982" y="3479370"/>
            <a:ext cx="970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F1A5C58-2B64-4ED8-A1CF-C86B3B79448E}"/>
              </a:ext>
            </a:extLst>
          </p:cNvPr>
          <p:cNvCxnSpPr>
            <a:cxnSpLocks/>
          </p:cNvCxnSpPr>
          <p:nvPr/>
        </p:nvCxnSpPr>
        <p:spPr>
          <a:xfrm>
            <a:off x="3751390" y="3473912"/>
            <a:ext cx="387166" cy="64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×7+2×8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1" r="-63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08160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np.array([7,8,9])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np.dot(B,A)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586839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49571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6821157" y="2675799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283028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7351538" y="2290149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76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×1+8×3+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blipFill>
                <a:blip r:embed="rId5"/>
                <a:stretch>
                  <a:fillRect l="-204" r="-61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/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+8×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blipFill>
                <a:blip r:embed="rId6"/>
                <a:stretch>
                  <a:fillRect l="-204" r="-40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9016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94237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np.array([[4,5], [6,7]])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np.dot(B,A)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6841708" y="1594689"/>
                <a:ext cx="28571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708" y="1594689"/>
                <a:ext cx="2857129" cy="369332"/>
              </a:xfrm>
              <a:prstGeom prst="rect">
                <a:avLst/>
              </a:prstGeom>
              <a:blipFill>
                <a:blip r:embed="rId3"/>
                <a:stretch>
                  <a:fillRect l="-1493" r="-170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E22AAC-6DA2-45F3-B6F8-D85BB8F4BC2C}"/>
                  </a:ext>
                </a:extLst>
              </p:cNvPr>
              <p:cNvSpPr txBox="1"/>
              <p:nvPr/>
            </p:nvSpPr>
            <p:spPr>
              <a:xfrm>
                <a:off x="6841707" y="2324309"/>
                <a:ext cx="28571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E22AAC-6DA2-45F3-B6F8-D85BB8F4B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707" y="2324309"/>
                <a:ext cx="2857129" cy="369332"/>
              </a:xfrm>
              <a:prstGeom prst="rect">
                <a:avLst/>
              </a:prstGeom>
              <a:blipFill>
                <a:blip r:embed="rId4"/>
                <a:stretch>
                  <a:fillRect l="-1493" r="-1706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C09661EA-1F6A-43F8-86FA-3EC6602E19C9}"/>
              </a:ext>
            </a:extLst>
          </p:cNvPr>
          <p:cNvSpPr/>
          <p:nvPr/>
        </p:nvSpPr>
        <p:spPr>
          <a:xfrm>
            <a:off x="3416967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D301B06-CEAE-4D17-9C64-66EEA3DFB95A}"/>
              </a:ext>
            </a:extLst>
          </p:cNvPr>
          <p:cNvSpPr/>
          <p:nvPr/>
        </p:nvSpPr>
        <p:spPr>
          <a:xfrm>
            <a:off x="3923974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F8FE69-EDA0-4D7F-B81D-D71827E5F9B7}"/>
              </a:ext>
            </a:extLst>
          </p:cNvPr>
          <p:cNvSpPr/>
          <p:nvPr/>
        </p:nvSpPr>
        <p:spPr>
          <a:xfrm>
            <a:off x="3416967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6A44D88-F7B6-4DCB-BAFE-9F589E4D7059}"/>
              </a:ext>
            </a:extLst>
          </p:cNvPr>
          <p:cNvSpPr/>
          <p:nvPr/>
        </p:nvSpPr>
        <p:spPr>
          <a:xfrm>
            <a:off x="3923974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6E47A3-8DD6-40A2-8F34-0163CA87967A}"/>
              </a:ext>
            </a:extLst>
          </p:cNvPr>
          <p:cNvSpPr/>
          <p:nvPr/>
        </p:nvSpPr>
        <p:spPr>
          <a:xfrm>
            <a:off x="4937989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2711C72-16AD-49FE-B88B-4C9E1FABD650}"/>
              </a:ext>
            </a:extLst>
          </p:cNvPr>
          <p:cNvSpPr/>
          <p:nvPr/>
        </p:nvSpPr>
        <p:spPr>
          <a:xfrm>
            <a:off x="5444996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F73B3E-4BD2-4DE7-B1F0-451F746CBB22}"/>
              </a:ext>
            </a:extLst>
          </p:cNvPr>
          <p:cNvSpPr/>
          <p:nvPr/>
        </p:nvSpPr>
        <p:spPr>
          <a:xfrm>
            <a:off x="4937989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5B1CFA6-6354-40C8-9F10-4453179DDE00}"/>
              </a:ext>
            </a:extLst>
          </p:cNvPr>
          <p:cNvSpPr/>
          <p:nvPr/>
        </p:nvSpPr>
        <p:spPr>
          <a:xfrm>
            <a:off x="5444996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D48C9-A81D-4109-B63F-4972676308FE}"/>
              </a:ext>
            </a:extLst>
          </p:cNvPr>
          <p:cNvSpPr txBox="1"/>
          <p:nvPr/>
        </p:nvSpPr>
        <p:spPr>
          <a:xfrm>
            <a:off x="4481695" y="3532453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B42DB1-BA0B-4064-BA59-B1E0131C847B}"/>
              </a:ext>
            </a:extLst>
          </p:cNvPr>
          <p:cNvSpPr txBox="1"/>
          <p:nvPr/>
        </p:nvSpPr>
        <p:spPr>
          <a:xfrm>
            <a:off x="6274002" y="3573065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47D1EB4-2153-459B-BFA7-B2D07EF70F07}"/>
              </a:ext>
            </a:extLst>
          </p:cNvPr>
          <p:cNvSpPr/>
          <p:nvPr/>
        </p:nvSpPr>
        <p:spPr>
          <a:xfrm>
            <a:off x="7029703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6B3602D-41A2-47C9-A37A-4FEE4BC1CC11}"/>
              </a:ext>
            </a:extLst>
          </p:cNvPr>
          <p:cNvSpPr/>
          <p:nvPr/>
        </p:nvSpPr>
        <p:spPr>
          <a:xfrm>
            <a:off x="7536711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EB512EC-10A4-4B26-A1CD-8BC370C23717}"/>
              </a:ext>
            </a:extLst>
          </p:cNvPr>
          <p:cNvSpPr/>
          <p:nvPr/>
        </p:nvSpPr>
        <p:spPr>
          <a:xfrm>
            <a:off x="7029703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6B2011F-4CD3-4594-AB4B-4A5BFC1B4DE6}"/>
              </a:ext>
            </a:extLst>
          </p:cNvPr>
          <p:cNvSpPr/>
          <p:nvPr/>
        </p:nvSpPr>
        <p:spPr>
          <a:xfrm>
            <a:off x="7536711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2300C6F-5AD3-4966-9046-88237F1E50A5}"/>
              </a:ext>
            </a:extLst>
          </p:cNvPr>
          <p:cNvSpPr/>
          <p:nvPr/>
        </p:nvSpPr>
        <p:spPr>
          <a:xfrm>
            <a:off x="4937989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DE1C855-8873-439B-ADB2-D93A3C0AF83A}"/>
              </a:ext>
            </a:extLst>
          </p:cNvPr>
          <p:cNvSpPr/>
          <p:nvPr/>
        </p:nvSpPr>
        <p:spPr>
          <a:xfrm>
            <a:off x="5444996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4013E1-AE20-4B2F-A320-1D1A56424405}"/>
              </a:ext>
            </a:extLst>
          </p:cNvPr>
          <p:cNvSpPr/>
          <p:nvPr/>
        </p:nvSpPr>
        <p:spPr>
          <a:xfrm>
            <a:off x="4937989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B646928-C8FE-4E36-93C5-633768B02B25}"/>
              </a:ext>
            </a:extLst>
          </p:cNvPr>
          <p:cNvSpPr/>
          <p:nvPr/>
        </p:nvSpPr>
        <p:spPr>
          <a:xfrm>
            <a:off x="5444996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3644A99-0AA7-4E39-8481-8B3163400D88}"/>
              </a:ext>
            </a:extLst>
          </p:cNvPr>
          <p:cNvSpPr/>
          <p:nvPr/>
        </p:nvSpPr>
        <p:spPr>
          <a:xfrm>
            <a:off x="3366254" y="5008500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32CE0DB-09DE-4BB4-A506-76FB56C08F81}"/>
              </a:ext>
            </a:extLst>
          </p:cNvPr>
          <p:cNvSpPr/>
          <p:nvPr/>
        </p:nvSpPr>
        <p:spPr>
          <a:xfrm>
            <a:off x="3873261" y="5008500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C8D03F-8CE3-483D-AFB6-452920B9BD30}"/>
              </a:ext>
            </a:extLst>
          </p:cNvPr>
          <p:cNvSpPr/>
          <p:nvPr/>
        </p:nvSpPr>
        <p:spPr>
          <a:xfrm>
            <a:off x="3366254" y="5516155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8D85770-CC83-4FF9-9621-F93CF4E9623F}"/>
              </a:ext>
            </a:extLst>
          </p:cNvPr>
          <p:cNvSpPr/>
          <p:nvPr/>
        </p:nvSpPr>
        <p:spPr>
          <a:xfrm>
            <a:off x="3873261" y="5516155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2299C1-0842-48EA-BF10-12DC0A7D7A7E}"/>
              </a:ext>
            </a:extLst>
          </p:cNvPr>
          <p:cNvSpPr txBox="1"/>
          <p:nvPr/>
        </p:nvSpPr>
        <p:spPr>
          <a:xfrm>
            <a:off x="4470578" y="5180131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3E615F-1D6F-488D-B236-45D3B7ECE094}"/>
              </a:ext>
            </a:extLst>
          </p:cNvPr>
          <p:cNvSpPr txBox="1"/>
          <p:nvPr/>
        </p:nvSpPr>
        <p:spPr>
          <a:xfrm>
            <a:off x="6274002" y="5221391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5B0826C-2EED-47A2-A407-8C6633A157E4}"/>
              </a:ext>
            </a:extLst>
          </p:cNvPr>
          <p:cNvSpPr/>
          <p:nvPr/>
        </p:nvSpPr>
        <p:spPr>
          <a:xfrm>
            <a:off x="7029703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230D96E-BF62-4BB2-8F99-3A689643AC54}"/>
              </a:ext>
            </a:extLst>
          </p:cNvPr>
          <p:cNvSpPr/>
          <p:nvPr/>
        </p:nvSpPr>
        <p:spPr>
          <a:xfrm>
            <a:off x="7536711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A40E171-6ABE-4D0B-9E92-4F5E9E920162}"/>
              </a:ext>
            </a:extLst>
          </p:cNvPr>
          <p:cNvSpPr/>
          <p:nvPr/>
        </p:nvSpPr>
        <p:spPr>
          <a:xfrm>
            <a:off x="7029703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CFC2B53-0DC2-427A-A3EC-A66F17FF606A}"/>
              </a:ext>
            </a:extLst>
          </p:cNvPr>
          <p:cNvSpPr/>
          <p:nvPr/>
        </p:nvSpPr>
        <p:spPr>
          <a:xfrm>
            <a:off x="7536711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4785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21046" y="1235476"/>
            <a:ext cx="56220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 = np.array([1,2])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np.array([[1,3,5], [2,4,6]])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np.dot(X,W)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6279175" y="3268927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75" y="3268927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561154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718847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7513918" y="3612388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837469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975789" y="3342484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8044299" y="3226738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FAA1F3D-6B50-433C-ACBF-6DD353C14A5E}"/>
              </a:ext>
            </a:extLst>
          </p:cNvPr>
          <p:cNvSpPr txBox="1"/>
          <p:nvPr/>
        </p:nvSpPr>
        <p:spPr>
          <a:xfrm>
            <a:off x="6484838" y="28072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E2F654-F175-4695-8AEB-AE8088D67459}"/>
              </a:ext>
            </a:extLst>
          </p:cNvPr>
          <p:cNvSpPr txBox="1"/>
          <p:nvPr/>
        </p:nvSpPr>
        <p:spPr>
          <a:xfrm>
            <a:off x="7260310" y="27983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07E536-4957-4588-8E83-A3DB929F997C}"/>
              </a:ext>
            </a:extLst>
          </p:cNvPr>
          <p:cNvSpPr txBox="1"/>
          <p:nvPr/>
        </p:nvSpPr>
        <p:spPr>
          <a:xfrm>
            <a:off x="8298375" y="27730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EFCD129-1765-4644-9B2C-001F60E9F246}"/>
              </a:ext>
            </a:extLst>
          </p:cNvPr>
          <p:cNvSpPr/>
          <p:nvPr/>
        </p:nvSpPr>
        <p:spPr>
          <a:xfrm>
            <a:off x="1367545" y="412432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B7A2256-4CC5-4DF3-A9C9-B0C2A997E96D}"/>
              </a:ext>
            </a:extLst>
          </p:cNvPr>
          <p:cNvSpPr/>
          <p:nvPr/>
        </p:nvSpPr>
        <p:spPr>
          <a:xfrm>
            <a:off x="1367545" y="510043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15B8527-B1C6-4A38-9009-616FCF177C7B}"/>
              </a:ext>
            </a:extLst>
          </p:cNvPr>
          <p:cNvSpPr/>
          <p:nvPr/>
        </p:nvSpPr>
        <p:spPr>
          <a:xfrm>
            <a:off x="2927071" y="361383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96B8A68-E76F-40C1-A711-ABF6B636989A}"/>
              </a:ext>
            </a:extLst>
          </p:cNvPr>
          <p:cNvSpPr/>
          <p:nvPr/>
        </p:nvSpPr>
        <p:spPr>
          <a:xfrm>
            <a:off x="2927071" y="458994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4756861-94C0-4281-A2E9-0E5B5693E00F}"/>
              </a:ext>
            </a:extLst>
          </p:cNvPr>
          <p:cNvSpPr/>
          <p:nvPr/>
        </p:nvSpPr>
        <p:spPr>
          <a:xfrm>
            <a:off x="2927071" y="5700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36A2717-5866-447A-BE25-8DEBCEC3A861}"/>
              </a:ext>
            </a:extLst>
          </p:cNvPr>
          <p:cNvCxnSpPr>
            <a:stCxn id="20" idx="6"/>
            <a:endCxn id="23" idx="2"/>
          </p:cNvCxnSpPr>
          <p:nvPr/>
        </p:nvCxnSpPr>
        <p:spPr>
          <a:xfrm flipV="1">
            <a:off x="1917307" y="3888717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8AFA9B2-CEAB-46EB-8494-420208A7B36B}"/>
              </a:ext>
            </a:extLst>
          </p:cNvPr>
          <p:cNvCxnSpPr>
            <a:cxnSpLocks/>
            <a:stCxn id="20" idx="6"/>
            <a:endCxn id="24" idx="2"/>
          </p:cNvCxnSpPr>
          <p:nvPr/>
        </p:nvCxnSpPr>
        <p:spPr>
          <a:xfrm>
            <a:off x="1917307" y="4399210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59999DA-188A-4C39-9DCB-42F480682D2C}"/>
              </a:ext>
            </a:extLst>
          </p:cNvPr>
          <p:cNvCxnSpPr>
            <a:cxnSpLocks/>
            <a:stCxn id="20" idx="6"/>
            <a:endCxn id="29" idx="2"/>
          </p:cNvCxnSpPr>
          <p:nvPr/>
        </p:nvCxnSpPr>
        <p:spPr>
          <a:xfrm>
            <a:off x="1917307" y="4399210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77004B9-1186-41BD-8FAC-AC698FC23345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1917307" y="3888717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B3AF7E1-7F80-4583-8340-B581C42489FB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 flipV="1">
            <a:off x="1917307" y="4864825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FC43859-1D6C-4AD2-9CD5-A900BB8ECE7A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1917307" y="5375318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/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/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/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/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/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blipFill>
                <a:blip r:embed="rId9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/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/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/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/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/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/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1318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25610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층 신경망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92ED78F-E838-42E6-9041-E88EC71E8254}"/>
              </a:ext>
            </a:extLst>
          </p:cNvPr>
          <p:cNvCxnSpPr/>
          <p:nvPr/>
        </p:nvCxnSpPr>
        <p:spPr>
          <a:xfrm>
            <a:off x="3537284" y="934453"/>
            <a:ext cx="0" cy="36776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FBC5A86-7F2D-45A5-B5E3-D51A8F817B37}"/>
              </a:ext>
            </a:extLst>
          </p:cNvPr>
          <p:cNvCxnSpPr/>
          <p:nvPr/>
        </p:nvCxnSpPr>
        <p:spPr>
          <a:xfrm>
            <a:off x="5113421" y="984314"/>
            <a:ext cx="0" cy="36776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B41F635-E60F-4C28-AEEF-DD9296E5CD7D}"/>
              </a:ext>
            </a:extLst>
          </p:cNvPr>
          <p:cNvCxnSpPr/>
          <p:nvPr/>
        </p:nvCxnSpPr>
        <p:spPr>
          <a:xfrm>
            <a:off x="6324600" y="945045"/>
            <a:ext cx="0" cy="36776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962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270982" y="4395315"/>
                <a:ext cx="1069891" cy="784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36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982" y="4395315"/>
                <a:ext cx="1069891" cy="78470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5509078-8498-495E-A9F0-2DCD8B99BC93}"/>
              </a:ext>
            </a:extLst>
          </p:cNvPr>
          <p:cNvSpPr/>
          <p:nvPr/>
        </p:nvSpPr>
        <p:spPr>
          <a:xfrm>
            <a:off x="5750622" y="4417357"/>
            <a:ext cx="43139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Rectangle 10">
            <a:extLst>
              <a:ext uri="{FF2B5EF4-FFF2-40B4-BE49-F238E27FC236}">
                <a16:creationId xmlns:a16="http://schemas.microsoft.com/office/drawing/2014/main" id="{C96C77DD-2EDC-4960-BEA9-DE51E38E4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9864" y="3820034"/>
            <a:ext cx="1707909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의 가중치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5FD832F-461C-4C51-9A9E-C4473EF8FE5B}"/>
              </a:ext>
            </a:extLst>
          </p:cNvPr>
          <p:cNvCxnSpPr>
            <a:stCxn id="40" idx="1"/>
            <a:endCxn id="2" idx="0"/>
          </p:cNvCxnSpPr>
          <p:nvPr/>
        </p:nvCxnSpPr>
        <p:spPr>
          <a:xfrm rot="10800000" flipV="1">
            <a:off x="5966320" y="4018643"/>
            <a:ext cx="153544" cy="39871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FAF42BC-F65B-413F-9E2A-DDB37D28B003}"/>
              </a:ext>
            </a:extLst>
          </p:cNvPr>
          <p:cNvSpPr/>
          <p:nvPr/>
        </p:nvSpPr>
        <p:spPr>
          <a:xfrm>
            <a:off x="5679100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8BFACCE-69CC-4E3E-B5CC-ED6585829D52}"/>
              </a:ext>
            </a:extLst>
          </p:cNvPr>
          <p:cNvSpPr/>
          <p:nvPr/>
        </p:nvSpPr>
        <p:spPr>
          <a:xfrm>
            <a:off x="5880546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Rectangle 10">
            <a:extLst>
              <a:ext uri="{FF2B5EF4-FFF2-40B4-BE49-F238E27FC236}">
                <a16:creationId xmlns:a16="http://schemas.microsoft.com/office/drawing/2014/main" id="{DA90861B-C848-4C76-B1DC-2E974869D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0598" y="5398915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BF6D50EE-E937-4037-8455-61FD081B3FC5}"/>
              </a:ext>
            </a:extLst>
          </p:cNvPr>
          <p:cNvCxnSpPr>
            <a:cxnSpLocks/>
            <a:stCxn id="45" idx="2"/>
            <a:endCxn id="66" idx="1"/>
          </p:cNvCxnSpPr>
          <p:nvPr/>
        </p:nvCxnSpPr>
        <p:spPr>
          <a:xfrm rot="16200000" flipH="1">
            <a:off x="5939909" y="5226834"/>
            <a:ext cx="397099" cy="34427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10">
            <a:extLst>
              <a:ext uri="{FF2B5EF4-FFF2-40B4-BE49-F238E27FC236}">
                <a16:creationId xmlns:a16="http://schemas.microsoft.com/office/drawing/2014/main" id="{FC9291EB-E899-4EE5-9EAA-16FE67651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4869" y="5974901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4B30223C-91FF-4444-B138-25C6AAD3A63B}"/>
              </a:ext>
            </a:extLst>
          </p:cNvPr>
          <p:cNvCxnSpPr>
            <a:cxnSpLocks/>
            <a:stCxn id="44" idx="2"/>
            <a:endCxn id="73" idx="1"/>
          </p:cNvCxnSpPr>
          <p:nvPr/>
        </p:nvCxnSpPr>
        <p:spPr>
          <a:xfrm rot="5400000">
            <a:off x="4968329" y="5376965"/>
            <a:ext cx="973085" cy="620004"/>
          </a:xfrm>
          <a:prstGeom prst="bentConnector4">
            <a:avLst>
              <a:gd name="adj1" fmla="val 39795"/>
              <a:gd name="adj2" fmla="val 13687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DDD16A6-36E6-4147-AB97-1109293B4DC0}"/>
              </a:ext>
            </a:extLst>
          </p:cNvPr>
          <p:cNvCxnSpPr>
            <a:cxnSpLocks/>
          </p:cNvCxnSpPr>
          <p:nvPr/>
        </p:nvCxnSpPr>
        <p:spPr>
          <a:xfrm>
            <a:off x="1940996" y="1150012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836DD1-2519-4FBA-BD88-9AA7447D141F}"/>
              </a:ext>
            </a:extLst>
          </p:cNvPr>
          <p:cNvSpPr txBox="1"/>
          <p:nvPr/>
        </p:nvSpPr>
        <p:spPr>
          <a:xfrm>
            <a:off x="1184162" y="7520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D9263528-A995-4F13-ABBE-3BEC54DB79E5}"/>
              </a:ext>
            </a:extLst>
          </p:cNvPr>
          <p:cNvCxnSpPr>
            <a:cxnSpLocks/>
          </p:cNvCxnSpPr>
          <p:nvPr/>
        </p:nvCxnSpPr>
        <p:spPr>
          <a:xfrm>
            <a:off x="3486748" y="1139806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FA3D05A-1BCF-46AD-A177-92F82FD13F84}"/>
              </a:ext>
            </a:extLst>
          </p:cNvPr>
          <p:cNvSpPr txBox="1"/>
          <p:nvPr/>
        </p:nvSpPr>
        <p:spPr>
          <a:xfrm>
            <a:off x="2729914" y="74182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E5FCD288-199A-44E0-A380-D4FF51E304EB}"/>
              </a:ext>
            </a:extLst>
          </p:cNvPr>
          <p:cNvCxnSpPr>
            <a:cxnSpLocks/>
          </p:cNvCxnSpPr>
          <p:nvPr/>
        </p:nvCxnSpPr>
        <p:spPr>
          <a:xfrm>
            <a:off x="5102562" y="1169507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52AE2760-977D-4991-B554-1A4D2B370419}"/>
              </a:ext>
            </a:extLst>
          </p:cNvPr>
          <p:cNvSpPr txBox="1"/>
          <p:nvPr/>
        </p:nvSpPr>
        <p:spPr>
          <a:xfrm>
            <a:off x="4345728" y="77152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22E03079-DB6C-4AF1-8874-8907EA68CD70}"/>
              </a:ext>
            </a:extLst>
          </p:cNvPr>
          <p:cNvCxnSpPr>
            <a:cxnSpLocks/>
          </p:cNvCxnSpPr>
          <p:nvPr/>
        </p:nvCxnSpPr>
        <p:spPr>
          <a:xfrm>
            <a:off x="6340876" y="1185419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373BB24-3B0F-4B2A-BE42-09D3E7ECA36F}"/>
              </a:ext>
            </a:extLst>
          </p:cNvPr>
          <p:cNvSpPr txBox="1"/>
          <p:nvPr/>
        </p:nvSpPr>
        <p:spPr>
          <a:xfrm>
            <a:off x="5584042" y="78743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4036A03-3C55-4626-8EAC-D8CA2FC4E07F}"/>
              </a:ext>
            </a:extLst>
          </p:cNvPr>
          <p:cNvSpPr txBox="1"/>
          <p:nvPr/>
        </p:nvSpPr>
        <p:spPr>
          <a:xfrm>
            <a:off x="2160913" y="425018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5CB3E93-C181-4701-A3EF-02AAF0B3320B}"/>
                  </a:ext>
                </a:extLst>
              </p:cNvPr>
              <p:cNvSpPr/>
              <p:nvPr/>
            </p:nvSpPr>
            <p:spPr>
              <a:xfrm>
                <a:off x="1275184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5CB3E93-C181-4701-A3EF-02AAF0B332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84" y="4949505"/>
                <a:ext cx="688078" cy="688078"/>
              </a:xfrm>
              <a:prstGeom prst="rect">
                <a:avLst/>
              </a:prstGeom>
              <a:blipFill>
                <a:blip r:embed="rId12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40E5790-BD75-47A6-AAB1-F644190D9AA0}"/>
                  </a:ext>
                </a:extLst>
              </p:cNvPr>
              <p:cNvSpPr/>
              <p:nvPr/>
            </p:nvSpPr>
            <p:spPr>
              <a:xfrm>
                <a:off x="1975293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40E5790-BD75-47A6-AAB1-F644190D9A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293" y="4949505"/>
                <a:ext cx="688078" cy="688078"/>
              </a:xfrm>
              <a:prstGeom prst="rect">
                <a:avLst/>
              </a:prstGeom>
              <a:blipFill>
                <a:blip r:embed="rId13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1D7F32D-F5AE-4DDA-9660-4329E001B3EB}"/>
                  </a:ext>
                </a:extLst>
              </p:cNvPr>
              <p:cNvSpPr/>
              <p:nvPr/>
            </p:nvSpPr>
            <p:spPr>
              <a:xfrm>
                <a:off x="2667013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1D7F32D-F5AE-4DDA-9660-4329E001B3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13" y="4949505"/>
                <a:ext cx="688078" cy="688078"/>
              </a:xfrm>
              <a:prstGeom prst="rect">
                <a:avLst/>
              </a:prstGeom>
              <a:blipFill>
                <a:blip r:embed="rId14"/>
                <a:stretch>
                  <a:fillRect l="-2609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38D4A1FD-6DAC-47C9-84D8-7208FEA953C5}"/>
                  </a:ext>
                </a:extLst>
              </p:cNvPr>
              <p:cNvSpPr/>
              <p:nvPr/>
            </p:nvSpPr>
            <p:spPr>
              <a:xfrm>
                <a:off x="1275184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38D4A1FD-6DAC-47C9-84D8-7208FEA95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84" y="5649442"/>
                <a:ext cx="688078" cy="688078"/>
              </a:xfrm>
              <a:prstGeom prst="rect">
                <a:avLst/>
              </a:prstGeom>
              <a:blipFill>
                <a:blip r:embed="rId15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B5709475-B66D-4B8C-86EF-3308D21457CE}"/>
                  </a:ext>
                </a:extLst>
              </p:cNvPr>
              <p:cNvSpPr/>
              <p:nvPr/>
            </p:nvSpPr>
            <p:spPr>
              <a:xfrm>
                <a:off x="1975293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B5709475-B66D-4B8C-86EF-3308D2145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293" y="5649442"/>
                <a:ext cx="688078" cy="688078"/>
              </a:xfrm>
              <a:prstGeom prst="rect">
                <a:avLst/>
              </a:prstGeom>
              <a:blipFill>
                <a:blip r:embed="rId16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CA6A79E-F183-49B9-949A-456AA41A7EC3}"/>
                  </a:ext>
                </a:extLst>
              </p:cNvPr>
              <p:cNvSpPr/>
              <p:nvPr/>
            </p:nvSpPr>
            <p:spPr>
              <a:xfrm>
                <a:off x="2667013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CA6A79E-F183-49B9-949A-456AA41A7E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13" y="5649442"/>
                <a:ext cx="688078" cy="688078"/>
              </a:xfrm>
              <a:prstGeom prst="rect">
                <a:avLst/>
              </a:prstGeom>
              <a:blipFill>
                <a:blip r:embed="rId17"/>
                <a:stretch>
                  <a:fillRect l="-2609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4B8691C-9A9C-40C0-8496-04C7503AAFE4}"/>
                  </a:ext>
                </a:extLst>
              </p:cNvPr>
              <p:cNvSpPr txBox="1"/>
              <p:nvPr/>
            </p:nvSpPr>
            <p:spPr>
              <a:xfrm>
                <a:off x="2760991" y="270702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4B8691C-9A9C-40C0-8496-04C7503AA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991" y="2707023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3FB48F3-9F8F-498E-B514-4E1DD05F39C6}"/>
                  </a:ext>
                </a:extLst>
              </p:cNvPr>
              <p:cNvSpPr txBox="1"/>
              <p:nvPr/>
            </p:nvSpPr>
            <p:spPr>
              <a:xfrm>
                <a:off x="2197858" y="332010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3FB48F3-9F8F-498E-B514-4E1DD05F3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858" y="3320109"/>
                <a:ext cx="549763" cy="476669"/>
              </a:xfrm>
              <a:prstGeom prst="rect">
                <a:avLst/>
              </a:prstGeom>
              <a:blipFill>
                <a:blip r:embed="rId19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7322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04822" y="121040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54584" y="1485281"/>
            <a:ext cx="1087885" cy="719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8D9E49B-73EE-438C-B01A-9CAB0AAB8475}"/>
              </a:ext>
            </a:extLst>
          </p:cNvPr>
          <p:cNvCxnSpPr>
            <a:cxnSpLocks/>
          </p:cNvCxnSpPr>
          <p:nvPr/>
        </p:nvCxnSpPr>
        <p:spPr>
          <a:xfrm>
            <a:off x="6579869" y="2298506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D6F58C6-008E-4577-9C16-7799478C21C1}"/>
              </a:ext>
            </a:extLst>
          </p:cNvPr>
          <p:cNvCxnSpPr>
            <a:cxnSpLocks/>
          </p:cNvCxnSpPr>
          <p:nvPr/>
        </p:nvCxnSpPr>
        <p:spPr>
          <a:xfrm>
            <a:off x="6579869" y="3200220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099EAE3-50AE-4966-948A-32C1FC871542}"/>
              </a:ext>
            </a:extLst>
          </p:cNvPr>
          <p:cNvSpPr txBox="1"/>
          <p:nvPr/>
        </p:nvSpPr>
        <p:spPr>
          <a:xfrm>
            <a:off x="7432646" y="204254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0FDCC9-F5E1-4933-B482-315F5F632C25}"/>
              </a:ext>
            </a:extLst>
          </p:cNvPr>
          <p:cNvSpPr txBox="1"/>
          <p:nvPr/>
        </p:nvSpPr>
        <p:spPr>
          <a:xfrm>
            <a:off x="7432646" y="295427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DE6C163-62FE-4887-A302-F769EAE85489}"/>
                  </a:ext>
                </a:extLst>
              </p:cNvPr>
              <p:cNvSpPr txBox="1"/>
              <p:nvPr/>
            </p:nvSpPr>
            <p:spPr>
              <a:xfrm>
                <a:off x="2914539" y="187385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DE6C163-62FE-4887-A302-F769EAE85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539" y="1873859"/>
                <a:ext cx="549763" cy="476669"/>
              </a:xfrm>
              <a:prstGeom prst="rect">
                <a:avLst/>
              </a:prstGeom>
              <a:blipFill>
                <a:blip r:embed="rId14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B0458D9-BA03-4E1C-9D17-850B5D955649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2154584" y="1485281"/>
            <a:ext cx="1087886" cy="1062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3485AF8-DE39-4434-A80E-EEC8FFDDB146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2154584" y="1485281"/>
            <a:ext cx="1087886" cy="21737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E77F39E-BC01-493E-BE39-E42C8E213E68}"/>
                  </a:ext>
                </a:extLst>
              </p:cNvPr>
              <p:cNvSpPr txBox="1"/>
              <p:nvPr/>
            </p:nvSpPr>
            <p:spPr>
              <a:xfrm>
                <a:off x="3003267" y="291428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E77F39E-BC01-493E-BE39-E42C8E213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267" y="2914283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61AD3D2-D0A6-4F33-AF7D-167CA4CAD310}"/>
                  </a:ext>
                </a:extLst>
              </p:cNvPr>
              <p:cNvSpPr txBox="1"/>
              <p:nvPr/>
            </p:nvSpPr>
            <p:spPr>
              <a:xfrm>
                <a:off x="2872776" y="4939944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61AD3D2-D0A6-4F33-AF7D-167CA4CAD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76" y="4939944"/>
                <a:ext cx="5140923" cy="63087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54A6B5C-0A44-453B-814E-AD227165B119}"/>
                  </a:ext>
                </a:extLst>
              </p:cNvPr>
              <p:cNvSpPr txBox="1"/>
              <p:nvPr/>
            </p:nvSpPr>
            <p:spPr>
              <a:xfrm>
                <a:off x="2914539" y="5785350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54A6B5C-0A44-453B-814E-AD227165B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539" y="5785350"/>
                <a:ext cx="5140923" cy="63087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67440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4683950" y="3634352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950" y="3634352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4858399" y="4306604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399" y="4306604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485309" y="4817649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4817649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2177180" y="1488364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2177180" y="1488364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2884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5208048" y="3326468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048" y="3326468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-160958" y="5737307"/>
                <a:ext cx="6676187" cy="970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2400"/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0958" y="5737307"/>
                <a:ext cx="6676187" cy="970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/>
              <p:nvPr/>
            </p:nvSpPr>
            <p:spPr>
              <a:xfrm>
                <a:off x="324568" y="5129569"/>
                <a:ext cx="58285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800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+(3,)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sz="2800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 sz="2800"/>
                  <a:t>(</a:t>
                </a:r>
                <a:endParaRPr lang="ko-KR" altLang="en-US" sz="280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68" y="5129569"/>
                <a:ext cx="5828598" cy="523220"/>
              </a:xfrm>
              <a:prstGeom prst="rect">
                <a:avLst/>
              </a:prstGeom>
              <a:blipFill>
                <a:blip r:embed="rId19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/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/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4906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4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181374-D9BB-40F3-BA17-776A203D2B18}"/>
              </a:ext>
            </a:extLst>
          </p:cNvPr>
          <p:cNvSpPr txBox="1"/>
          <p:nvPr/>
        </p:nvSpPr>
        <p:spPr>
          <a:xfrm>
            <a:off x="3343450" y="3532406"/>
            <a:ext cx="6389891" cy="286232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 = np.array([1.0, 0.5])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W1 = np.array([[0.1, 0.3, 0.5], [0.2, 0.4, 0.6]])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B1 = np.array([0.1, 0.2, 0.3])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print(B1.shape)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np.dot(X, W1) + B1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2300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117721" y="319663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/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/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77226" cy="371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78593"/>
            <a:ext cx="1177226" cy="604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042458" y="2197101"/>
            <a:ext cx="1532307" cy="11317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042458" y="2197101"/>
            <a:ext cx="1532907" cy="2066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081645" y="3328862"/>
            <a:ext cx="1493120" cy="3497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081645" y="3678593"/>
            <a:ext cx="1493720" cy="584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042458" y="3328862"/>
            <a:ext cx="1532307" cy="18482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042458" y="4263485"/>
            <a:ext cx="1532907" cy="913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785072" y="30341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785072" y="395976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 flipV="1">
            <a:off x="5124527" y="3309028"/>
            <a:ext cx="660545" cy="1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5125127" y="4234648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125127" y="3309028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124527" y="3328862"/>
            <a:ext cx="660545" cy="905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77227" cy="1379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52" idx="2"/>
          </p:cNvCxnSpPr>
          <p:nvPr/>
        </p:nvCxnSpPr>
        <p:spPr>
          <a:xfrm>
            <a:off x="2754866" y="1143938"/>
            <a:ext cx="1819899" cy="2184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53" idx="2"/>
          </p:cNvCxnSpPr>
          <p:nvPr/>
        </p:nvCxnSpPr>
        <p:spPr>
          <a:xfrm>
            <a:off x="2754866" y="1143938"/>
            <a:ext cx="1820499" cy="3119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574765" y="215580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81" idx="1"/>
          </p:cNvCxnSpPr>
          <p:nvPr/>
        </p:nvCxnSpPr>
        <p:spPr>
          <a:xfrm>
            <a:off x="5044016" y="2625054"/>
            <a:ext cx="741056" cy="68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044016" y="2625054"/>
            <a:ext cx="741056" cy="1609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9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2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2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2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/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/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/>
              <p:nvPr/>
            </p:nvSpPr>
            <p:spPr>
              <a:xfrm>
                <a:off x="5256592" y="451670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592" y="4516701"/>
                <a:ext cx="5770666" cy="414729"/>
              </a:xfrm>
              <a:prstGeom prst="rect">
                <a:avLst/>
              </a:prstGeom>
              <a:blipFill>
                <a:blip r:embed="rId25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/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blipFill>
                <a:blip r:embed="rId26"/>
                <a:stretch>
                  <a:fillRect b="-7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/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blipFill>
                <a:blip r:embed="rId2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/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650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867767" y="308236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867767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68" idx="2"/>
          </p:cNvCxnSpPr>
          <p:nvPr/>
        </p:nvCxnSpPr>
        <p:spPr>
          <a:xfrm>
            <a:off x="5526071" y="3314263"/>
            <a:ext cx="1341696" cy="429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69" idx="2"/>
          </p:cNvCxnSpPr>
          <p:nvPr/>
        </p:nvCxnSpPr>
        <p:spPr>
          <a:xfrm flipV="1">
            <a:off x="5513515" y="4282865"/>
            <a:ext cx="1354252" cy="379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68" idx="2"/>
          </p:cNvCxnSpPr>
          <p:nvPr/>
        </p:nvCxnSpPr>
        <p:spPr>
          <a:xfrm flipV="1">
            <a:off x="5513515" y="3357245"/>
            <a:ext cx="1354252" cy="1305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69" idx="2"/>
          </p:cNvCxnSpPr>
          <p:nvPr/>
        </p:nvCxnSpPr>
        <p:spPr>
          <a:xfrm>
            <a:off x="5526071" y="3314263"/>
            <a:ext cx="1341696" cy="968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</p:cNvCxnSpPr>
          <p:nvPr/>
        </p:nvCxnSpPr>
        <p:spPr>
          <a:xfrm>
            <a:off x="5234367" y="2268059"/>
            <a:ext cx="1633400" cy="10891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234367" y="2268059"/>
            <a:ext cx="1633400" cy="2014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/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/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/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blipFill>
                <a:blip r:embed="rId26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/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/>
              <p:nvPr/>
            </p:nvSpPr>
            <p:spPr>
              <a:xfrm>
                <a:off x="4021651" y="5360722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651" y="5360722"/>
                <a:ext cx="3602958" cy="338554"/>
              </a:xfrm>
              <a:prstGeom prst="rect">
                <a:avLst/>
              </a:prstGeom>
              <a:blipFill>
                <a:blip r:embed="rId2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blipFill>
                <a:blip r:embed="rId29"/>
                <a:stretch>
                  <a:fillRect r="-6593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blipFill>
                <a:blip r:embed="rId30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blipFill>
                <a:blip r:embed="rId3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/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/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/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5504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6889175" y="37881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6893530" y="2654616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115" idx="2"/>
          </p:cNvCxnSpPr>
          <p:nvPr/>
        </p:nvCxnSpPr>
        <p:spPr>
          <a:xfrm flipV="1">
            <a:off x="5526071" y="3136578"/>
            <a:ext cx="1367459" cy="1776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114" idx="2"/>
          </p:cNvCxnSpPr>
          <p:nvPr/>
        </p:nvCxnSpPr>
        <p:spPr>
          <a:xfrm flipV="1">
            <a:off x="5513515" y="4270154"/>
            <a:ext cx="1375660" cy="392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115" idx="2"/>
          </p:cNvCxnSpPr>
          <p:nvPr/>
        </p:nvCxnSpPr>
        <p:spPr>
          <a:xfrm flipV="1">
            <a:off x="5513515" y="3136578"/>
            <a:ext cx="1380015" cy="15260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114" idx="2"/>
          </p:cNvCxnSpPr>
          <p:nvPr/>
        </p:nvCxnSpPr>
        <p:spPr>
          <a:xfrm>
            <a:off x="5526071" y="3314263"/>
            <a:ext cx="1363104" cy="955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115" idx="2"/>
          </p:cNvCxnSpPr>
          <p:nvPr/>
        </p:nvCxnSpPr>
        <p:spPr>
          <a:xfrm>
            <a:off x="5234367" y="2268059"/>
            <a:ext cx="1659163" cy="8685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114" idx="2"/>
          </p:cNvCxnSpPr>
          <p:nvPr/>
        </p:nvCxnSpPr>
        <p:spPr>
          <a:xfrm>
            <a:off x="5234367" y="2268059"/>
            <a:ext cx="1654808" cy="200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6083290" y="234291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290" y="2342914"/>
                <a:ext cx="549763" cy="476669"/>
              </a:xfrm>
              <a:prstGeom prst="rect">
                <a:avLst/>
              </a:prstGeom>
              <a:blipFill>
                <a:blip r:embed="rId24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645685" y="277351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685" y="2773514"/>
                <a:ext cx="549763" cy="476669"/>
              </a:xfrm>
              <a:prstGeom prst="rect">
                <a:avLst/>
              </a:prstGeom>
              <a:blipFill>
                <a:blip r:embed="rId2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570754" y="364714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754" y="3647143"/>
                <a:ext cx="549763" cy="476669"/>
              </a:xfrm>
              <a:prstGeom prst="rect">
                <a:avLst/>
              </a:prstGeom>
              <a:blipFill>
                <a:blip r:embed="rId2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6902188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7492462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/>
              <p:nvPr/>
            </p:nvSpPr>
            <p:spPr>
              <a:xfrm>
                <a:off x="6814205" y="2961442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205" y="2961442"/>
                <a:ext cx="549763" cy="36131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7256980" y="314509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113323" y="2653867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323" y="2653867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blipFill>
                <a:blip r:embed="rId2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6897833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7488107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/>
              <p:nvPr/>
            </p:nvSpPr>
            <p:spPr>
              <a:xfrm>
                <a:off x="6809850" y="40950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850" y="4095018"/>
                <a:ext cx="549763" cy="36131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7252625" y="427867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blipFill>
                <a:blip r:embed="rId3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blipFill>
                <a:blip r:embed="rId3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7350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6889175" y="37881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6893530" y="2654616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 w="381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 w="381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115" idx="2"/>
          </p:cNvCxnSpPr>
          <p:nvPr/>
        </p:nvCxnSpPr>
        <p:spPr>
          <a:xfrm flipV="1">
            <a:off x="5526071" y="3136578"/>
            <a:ext cx="1367459" cy="17768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114" idx="2"/>
          </p:cNvCxnSpPr>
          <p:nvPr/>
        </p:nvCxnSpPr>
        <p:spPr>
          <a:xfrm flipV="1">
            <a:off x="5513515" y="4270154"/>
            <a:ext cx="1375660" cy="392520"/>
          </a:xfrm>
          <a:prstGeom prst="straightConnector1">
            <a:avLst/>
          </a:prstGeom>
          <a:ln w="381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115" idx="2"/>
          </p:cNvCxnSpPr>
          <p:nvPr/>
        </p:nvCxnSpPr>
        <p:spPr>
          <a:xfrm flipV="1">
            <a:off x="5513515" y="3136578"/>
            <a:ext cx="1380015" cy="15260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114" idx="2"/>
          </p:cNvCxnSpPr>
          <p:nvPr/>
        </p:nvCxnSpPr>
        <p:spPr>
          <a:xfrm>
            <a:off x="5526071" y="3314263"/>
            <a:ext cx="1363104" cy="9558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115" idx="2"/>
          </p:cNvCxnSpPr>
          <p:nvPr/>
        </p:nvCxnSpPr>
        <p:spPr>
          <a:xfrm>
            <a:off x="5234367" y="2268059"/>
            <a:ext cx="1659163" cy="8685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114" idx="2"/>
          </p:cNvCxnSpPr>
          <p:nvPr/>
        </p:nvCxnSpPr>
        <p:spPr>
          <a:xfrm>
            <a:off x="5234367" y="2268059"/>
            <a:ext cx="1654808" cy="200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6902188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7492462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7256980" y="314509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blipFill>
                <a:blip r:embed="rId2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6897833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7488107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7252625" y="427867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blipFill>
                <a:blip r:embed="rId31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B28B888-9AA5-4688-A42D-52909DC5F0FE}"/>
                  </a:ext>
                </a:extLst>
              </p:cNvPr>
              <p:cNvSpPr txBox="1"/>
              <p:nvPr/>
            </p:nvSpPr>
            <p:spPr>
              <a:xfrm>
                <a:off x="2017256" y="3491900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B28B888-9AA5-4688-A42D-52909DC5F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256" y="3491900"/>
                <a:ext cx="549763" cy="40011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FB1929A-7122-4C22-8D6C-FCAF9B1BE0A3}"/>
                  </a:ext>
                </a:extLst>
              </p:cNvPr>
              <p:cNvSpPr txBox="1"/>
              <p:nvPr/>
            </p:nvSpPr>
            <p:spPr>
              <a:xfrm>
                <a:off x="2014500" y="4984403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FB1929A-7122-4C22-8D6C-FCAF9B1BE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500" y="4984403"/>
                <a:ext cx="549763" cy="40011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B8F9B07-CABC-463A-95F5-E165BADA6E16}"/>
                  </a:ext>
                </a:extLst>
              </p:cNvPr>
              <p:cNvSpPr txBox="1"/>
              <p:nvPr/>
            </p:nvSpPr>
            <p:spPr>
              <a:xfrm>
                <a:off x="6785067" y="4055404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B8F9B07-CABC-463A-95F5-E165BADA6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067" y="4055404"/>
                <a:ext cx="549763" cy="41101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E4FFF45-744D-42A5-A053-DB56B505AF6F}"/>
                  </a:ext>
                </a:extLst>
              </p:cNvPr>
              <p:cNvSpPr txBox="1"/>
              <p:nvPr/>
            </p:nvSpPr>
            <p:spPr>
              <a:xfrm>
                <a:off x="5256266" y="3657494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E4FFF45-744D-42A5-A053-DB56B505A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266" y="3657494"/>
                <a:ext cx="549763" cy="630878"/>
              </a:xfrm>
              <a:prstGeom prst="rect">
                <a:avLst/>
              </a:prstGeom>
              <a:blipFill>
                <a:blip r:embed="rId37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E216428F-92E8-4FEB-8FE0-8F917BC10821}"/>
                  </a:ext>
                </a:extLst>
              </p:cNvPr>
              <p:cNvSpPr txBox="1"/>
              <p:nvPr/>
            </p:nvSpPr>
            <p:spPr>
              <a:xfrm>
                <a:off x="5087809" y="3124207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E216428F-92E8-4FEB-8FE0-8F917BC10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09" y="3124207"/>
                <a:ext cx="549763" cy="41101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DC57D41D-9885-4E9D-99B3-3C22C6AC2DC3}"/>
                  </a:ext>
                </a:extLst>
              </p:cNvPr>
              <p:cNvSpPr txBox="1"/>
              <p:nvPr/>
            </p:nvSpPr>
            <p:spPr>
              <a:xfrm>
                <a:off x="2784670" y="2875342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DC57D41D-9885-4E9D-99B3-3C22C6AC2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4670" y="2875342"/>
                <a:ext cx="549763" cy="630878"/>
              </a:xfrm>
              <a:prstGeom prst="rect">
                <a:avLst/>
              </a:prstGeom>
              <a:blipFill>
                <a:blip r:embed="rId39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5C61D02-616F-44E1-830E-3B4B06DD924A}"/>
                  </a:ext>
                </a:extLst>
              </p:cNvPr>
              <p:cNvSpPr txBox="1"/>
              <p:nvPr/>
            </p:nvSpPr>
            <p:spPr>
              <a:xfrm>
                <a:off x="4478023" y="4485335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5C61D02-616F-44E1-830E-3B4B06DD9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023" y="4485335"/>
                <a:ext cx="549763" cy="41101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21F49E0-0137-4F8F-ADAC-9974C1B46135}"/>
                  </a:ext>
                </a:extLst>
              </p:cNvPr>
              <p:cNvSpPr txBox="1"/>
              <p:nvPr/>
            </p:nvSpPr>
            <p:spPr>
              <a:xfrm>
                <a:off x="2613405" y="2023788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21F49E0-0137-4F8F-ADAC-9974C1B46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405" y="2023788"/>
                <a:ext cx="549763" cy="41101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82987CD-802A-4DD5-8BB3-870AF3CD7D7C}"/>
                  </a:ext>
                </a:extLst>
              </p:cNvPr>
              <p:cNvSpPr txBox="1"/>
              <p:nvPr/>
            </p:nvSpPr>
            <p:spPr>
              <a:xfrm>
                <a:off x="3397250" y="1893312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82987CD-802A-4DD5-8BB3-870AF3CD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250" y="1893312"/>
                <a:ext cx="549763" cy="630878"/>
              </a:xfrm>
              <a:prstGeom prst="rect">
                <a:avLst/>
              </a:prstGeom>
              <a:blipFill>
                <a:blip r:embed="rId42"/>
                <a:stretch>
                  <a:fillRect r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8A2F586-A7A0-41DF-883B-8479E90A7E27}"/>
                  </a:ext>
                </a:extLst>
              </p:cNvPr>
              <p:cNvSpPr txBox="1"/>
              <p:nvPr/>
            </p:nvSpPr>
            <p:spPr>
              <a:xfrm>
                <a:off x="2584224" y="4993226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8A2F586-A7A0-41DF-883B-8479E90A7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224" y="4993226"/>
                <a:ext cx="549763" cy="40011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01031E9-3CAE-4F70-8553-98F6FECEE221}"/>
                  </a:ext>
                </a:extLst>
              </p:cNvPr>
              <p:cNvSpPr txBox="1"/>
              <p:nvPr/>
            </p:nvSpPr>
            <p:spPr>
              <a:xfrm>
                <a:off x="5083633" y="4464544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01031E9-3CAE-4F70-8553-98F6FECEE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633" y="4464544"/>
                <a:ext cx="549763" cy="411010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1372C18-671F-47DF-BD7D-E5368BB58ADF}"/>
                  </a:ext>
                </a:extLst>
              </p:cNvPr>
              <p:cNvSpPr txBox="1"/>
              <p:nvPr/>
            </p:nvSpPr>
            <p:spPr>
              <a:xfrm>
                <a:off x="6819196" y="2940545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1372C18-671F-47DF-BD7D-E5368BB58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196" y="2940545"/>
                <a:ext cx="549763" cy="411010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D9C94AD-FAF8-4C66-B615-409EF943BB09}"/>
                  </a:ext>
                </a:extLst>
              </p:cNvPr>
              <p:cNvSpPr txBox="1"/>
              <p:nvPr/>
            </p:nvSpPr>
            <p:spPr>
              <a:xfrm>
                <a:off x="4464758" y="3113367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D9C94AD-FAF8-4C66-B615-409EF943B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758" y="3113367"/>
                <a:ext cx="549763" cy="411010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7B9137-9F15-4921-A44D-06A2A7DB0DC0}"/>
                  </a:ext>
                </a:extLst>
              </p:cNvPr>
              <p:cNvSpPr txBox="1"/>
              <p:nvPr/>
            </p:nvSpPr>
            <p:spPr>
              <a:xfrm>
                <a:off x="2620950" y="348790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7B9137-9F15-4921-A44D-06A2A7DB0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950" y="3487908"/>
                <a:ext cx="549763" cy="40011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C3EE521-92A0-409F-982C-6EBBB634B68B}"/>
                  </a:ext>
                </a:extLst>
              </p:cNvPr>
              <p:cNvSpPr txBox="1"/>
              <p:nvPr/>
            </p:nvSpPr>
            <p:spPr>
              <a:xfrm>
                <a:off x="5955603" y="2109448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C3EE521-92A0-409F-982C-6EBBB634B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603" y="2109448"/>
                <a:ext cx="549763" cy="630878"/>
              </a:xfrm>
              <a:prstGeom prst="rect">
                <a:avLst/>
              </a:prstGeom>
              <a:blipFill>
                <a:blip r:embed="rId49"/>
                <a:stretch>
                  <a:fillRect r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6CED6195-8AF6-4BA7-A8A1-403CB8F42BF6}"/>
                  </a:ext>
                </a:extLst>
              </p:cNvPr>
              <p:cNvSpPr txBox="1"/>
              <p:nvPr/>
            </p:nvSpPr>
            <p:spPr>
              <a:xfrm>
                <a:off x="1989381" y="202378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6CED6195-8AF6-4BA7-A8A1-403CB8F42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381" y="2023788"/>
                <a:ext cx="549763" cy="400110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B943749-C75C-454E-AD1C-BDE283B431AD}"/>
                  </a:ext>
                </a:extLst>
              </p:cNvPr>
              <p:cNvSpPr txBox="1"/>
              <p:nvPr/>
            </p:nvSpPr>
            <p:spPr>
              <a:xfrm>
                <a:off x="1228381" y="2929571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B943749-C75C-454E-AD1C-BDE283B43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381" y="2929571"/>
                <a:ext cx="549763" cy="630878"/>
              </a:xfrm>
              <a:prstGeom prst="rect">
                <a:avLst/>
              </a:prstGeom>
              <a:blipFill>
                <a:blip r:embed="rId51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E78A6AE5-7BF4-454D-A706-742666CC2247}"/>
                  </a:ext>
                </a:extLst>
              </p:cNvPr>
              <p:cNvSpPr txBox="1"/>
              <p:nvPr/>
            </p:nvSpPr>
            <p:spPr>
              <a:xfrm>
                <a:off x="5815004" y="4524920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E78A6AE5-7BF4-454D-A706-742666CC2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004" y="4524920"/>
                <a:ext cx="549763" cy="630878"/>
              </a:xfrm>
              <a:prstGeom prst="rect">
                <a:avLst/>
              </a:prstGeom>
              <a:blipFill>
                <a:blip r:embed="rId53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A97007C-5C12-4BF5-8FBE-2F4E7F65B7AE}"/>
              </a:ext>
            </a:extLst>
          </p:cNvPr>
          <p:cNvSpPr txBox="1"/>
          <p:nvPr/>
        </p:nvSpPr>
        <p:spPr>
          <a:xfrm>
            <a:off x="1064871" y="584521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CB325E7-7BE4-4EA8-8858-8D8CC97D2945}"/>
              </a:ext>
            </a:extLst>
          </p:cNvPr>
          <p:cNvSpPr txBox="1"/>
          <p:nvPr/>
        </p:nvSpPr>
        <p:spPr>
          <a:xfrm>
            <a:off x="3251401" y="585546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E6F9319-229F-4639-B3C6-217B078C74EA}"/>
              </a:ext>
            </a:extLst>
          </p:cNvPr>
          <p:cNvSpPr txBox="1"/>
          <p:nvPr/>
        </p:nvSpPr>
        <p:spPr>
          <a:xfrm>
            <a:off x="5559881" y="585414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82D5A8A-D23D-4EE9-8ABC-8241F302A0DC}"/>
              </a:ext>
            </a:extLst>
          </p:cNvPr>
          <p:cNvSpPr txBox="1"/>
          <p:nvPr/>
        </p:nvSpPr>
        <p:spPr>
          <a:xfrm>
            <a:off x="8466246" y="89774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5B7D4A6-35EA-47B5-9FF2-CBE43F9E063E}"/>
                  </a:ext>
                </a:extLst>
              </p:cNvPr>
              <p:cNvSpPr txBox="1"/>
              <p:nvPr/>
            </p:nvSpPr>
            <p:spPr>
              <a:xfrm>
                <a:off x="8466246" y="1323332"/>
                <a:ext cx="2903359" cy="9755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5B7D4A6-35EA-47B5-9FF2-CBE43F9E0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246" y="1323332"/>
                <a:ext cx="2903359" cy="975588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E5B4C41D-C74C-47F8-BB9A-7A0761B0B5BF}"/>
                  </a:ext>
                </a:extLst>
              </p:cNvPr>
              <p:cNvSpPr txBox="1"/>
              <p:nvPr/>
            </p:nvSpPr>
            <p:spPr>
              <a:xfrm>
                <a:off x="1475956" y="2392284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E5B4C41D-C74C-47F8-BB9A-7A0761B0B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956" y="2392284"/>
                <a:ext cx="549763" cy="630878"/>
              </a:xfrm>
              <a:prstGeom prst="rect">
                <a:avLst/>
              </a:prstGeom>
              <a:blipFill>
                <a:blip r:embed="rId55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TextBox 148">
            <a:extLst>
              <a:ext uri="{FF2B5EF4-FFF2-40B4-BE49-F238E27FC236}">
                <a16:creationId xmlns:a16="http://schemas.microsoft.com/office/drawing/2014/main" id="{BCDC5780-434C-4A29-9F24-924437541A11}"/>
              </a:ext>
            </a:extLst>
          </p:cNvPr>
          <p:cNvSpPr txBox="1"/>
          <p:nvPr/>
        </p:nvSpPr>
        <p:spPr>
          <a:xfrm>
            <a:off x="8360637" y="262172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E1B63DD0-A5BF-4567-B251-FB3774095FE1}"/>
                  </a:ext>
                </a:extLst>
              </p:cNvPr>
              <p:cNvSpPr txBox="1"/>
              <p:nvPr/>
            </p:nvSpPr>
            <p:spPr>
              <a:xfrm>
                <a:off x="8408335" y="3010763"/>
                <a:ext cx="2184316" cy="1483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E1B63DD0-A5BF-4567-B251-FB3774095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8335" y="3010763"/>
                <a:ext cx="2184316" cy="1483035"/>
              </a:xfrm>
              <a:prstGeom prst="rect">
                <a:avLst/>
              </a:prstGeom>
              <a:blipFill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TextBox 150">
            <a:extLst>
              <a:ext uri="{FF2B5EF4-FFF2-40B4-BE49-F238E27FC236}">
                <a16:creationId xmlns:a16="http://schemas.microsoft.com/office/drawing/2014/main" id="{70EFC9CA-0741-4A48-93F2-A6CD8752936B}"/>
              </a:ext>
            </a:extLst>
          </p:cNvPr>
          <p:cNvSpPr txBox="1"/>
          <p:nvPr/>
        </p:nvSpPr>
        <p:spPr>
          <a:xfrm>
            <a:off x="8296515" y="4707326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AD5FDC0-3244-4D36-9E33-95BC66A65F7A}"/>
                  </a:ext>
                </a:extLst>
              </p:cNvPr>
              <p:cNvSpPr txBox="1"/>
              <p:nvPr/>
            </p:nvSpPr>
            <p:spPr>
              <a:xfrm>
                <a:off x="8283959" y="5174572"/>
                <a:ext cx="2092624" cy="973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AD5FDC0-3244-4D36-9E33-95BC66A65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3959" y="5174572"/>
                <a:ext cx="2092624" cy="973215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24058C2-36E8-44EC-9E82-13F5A14BCC90}"/>
                  </a:ext>
                </a:extLst>
              </p:cNvPr>
              <p:cNvSpPr txBox="1"/>
              <p:nvPr/>
            </p:nvSpPr>
            <p:spPr>
              <a:xfrm>
                <a:off x="1232867" y="3860736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24058C2-36E8-44EC-9E82-13F5A14BC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867" y="3860736"/>
                <a:ext cx="549763" cy="630878"/>
              </a:xfrm>
              <a:prstGeom prst="rect">
                <a:avLst/>
              </a:prstGeom>
              <a:blipFill>
                <a:blip r:embed="rId58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B48D8043-E2E7-4A34-A16E-7336E40574D9}"/>
                  </a:ext>
                </a:extLst>
              </p:cNvPr>
              <p:cNvSpPr txBox="1"/>
              <p:nvPr/>
            </p:nvSpPr>
            <p:spPr>
              <a:xfrm>
                <a:off x="789690" y="4611619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B48D8043-E2E7-4A34-A16E-7336E4057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90" y="4611619"/>
                <a:ext cx="549763" cy="630878"/>
              </a:xfrm>
              <a:prstGeom prst="rect">
                <a:avLst/>
              </a:prstGeom>
              <a:blipFill>
                <a:blip r:embed="rId59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53991858-812E-45B9-9AB9-B11F11392349}"/>
                  </a:ext>
                </a:extLst>
              </p:cNvPr>
              <p:cNvSpPr txBox="1"/>
              <p:nvPr/>
            </p:nvSpPr>
            <p:spPr>
              <a:xfrm>
                <a:off x="2906030" y="3974056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53991858-812E-45B9-9AB9-B11F11392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030" y="3974056"/>
                <a:ext cx="549763" cy="630878"/>
              </a:xfrm>
              <a:prstGeom prst="rect">
                <a:avLst/>
              </a:prstGeom>
              <a:blipFill>
                <a:blip r:embed="rId60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6DBCC14D-E931-461B-9BBC-6B91F7952ACD}"/>
                  </a:ext>
                </a:extLst>
              </p:cNvPr>
              <p:cNvSpPr txBox="1"/>
              <p:nvPr/>
            </p:nvSpPr>
            <p:spPr>
              <a:xfrm>
                <a:off x="3385098" y="4877842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6DBCC14D-E931-461B-9BBC-6B91F7952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098" y="4877842"/>
                <a:ext cx="549763" cy="630878"/>
              </a:xfrm>
              <a:prstGeom prst="rect">
                <a:avLst/>
              </a:prstGeom>
              <a:blipFill>
                <a:blip r:embed="rId61"/>
                <a:stretch>
                  <a:fillRect r="-3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49276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1380014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3242473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1896118" y="1716604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1380014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3242473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0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1896118" y="266600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1000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6706311" y="909326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1399603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3262062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1915707" y="360461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891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37CF25A-9F57-4B7D-97FC-A6FBFA7CC304}"/>
              </a:ext>
            </a:extLst>
          </p:cNvPr>
          <p:cNvSpPr txBox="1"/>
          <p:nvPr/>
        </p:nvSpPr>
        <p:spPr>
          <a:xfrm>
            <a:off x="4130842" y="155207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FAFF17-D208-4F62-8F6B-3D989951AD2C}"/>
              </a:ext>
            </a:extLst>
          </p:cNvPr>
          <p:cNvSpPr txBox="1"/>
          <p:nvPr/>
        </p:nvSpPr>
        <p:spPr>
          <a:xfrm>
            <a:off x="4130841" y="250243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E3CAE3-609E-4E48-B480-74AAF51C1460}"/>
              </a:ext>
            </a:extLst>
          </p:cNvPr>
          <p:cNvSpPr txBox="1"/>
          <p:nvPr/>
        </p:nvSpPr>
        <p:spPr>
          <a:xfrm>
            <a:off x="4125602" y="338929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5FC4D8-50C2-4F4A-8829-513FF8E12117}"/>
              </a:ext>
            </a:extLst>
          </p:cNvPr>
          <p:cNvSpPr txBox="1"/>
          <p:nvPr/>
        </p:nvSpPr>
        <p:spPr>
          <a:xfrm>
            <a:off x="5053492" y="155207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FBCBBB-829B-4A3E-9117-8D2C2416CAAF}"/>
              </a:ext>
            </a:extLst>
          </p:cNvPr>
          <p:cNvSpPr txBox="1"/>
          <p:nvPr/>
        </p:nvSpPr>
        <p:spPr>
          <a:xfrm>
            <a:off x="5069284" y="248827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13F2BC-AB99-4E98-AEFE-A85006BA048C}"/>
              </a:ext>
            </a:extLst>
          </p:cNvPr>
          <p:cNvSpPr txBox="1"/>
          <p:nvPr/>
        </p:nvSpPr>
        <p:spPr>
          <a:xfrm>
            <a:off x="5081358" y="3394788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/>
              <p:nvPr/>
            </p:nvSpPr>
            <p:spPr>
              <a:xfrm>
                <a:off x="7522939" y="3230957"/>
                <a:ext cx="3076740" cy="747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0.7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3230957"/>
                <a:ext cx="3076740" cy="7473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/>
              <p:nvPr/>
            </p:nvSpPr>
            <p:spPr>
              <a:xfrm>
                <a:off x="5472862" y="4558441"/>
                <a:ext cx="144007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2.4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862" y="4558441"/>
                <a:ext cx="1440073" cy="6938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24913AB-77D1-486E-9644-F86CC66E21CC}"/>
              </a:ext>
            </a:extLst>
          </p:cNvPr>
          <p:cNvSpPr txBox="1"/>
          <p:nvPr/>
        </p:nvSpPr>
        <p:spPr>
          <a:xfrm>
            <a:off x="6232587" y="155207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36.7%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/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2.23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68CD3F3B-64E4-4118-AC6F-EAD021B8CB0D}"/>
              </a:ext>
            </a:extLst>
          </p:cNvPr>
          <p:cNvSpPr txBox="1"/>
          <p:nvPr/>
        </p:nvSpPr>
        <p:spPr>
          <a:xfrm>
            <a:off x="6232587" y="247921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C16680-069C-47BA-9159-CAE5A6F29C24}"/>
              </a:ext>
            </a:extLst>
          </p:cNvPr>
          <p:cNvSpPr txBox="1"/>
          <p:nvPr/>
        </p:nvSpPr>
        <p:spPr>
          <a:xfrm>
            <a:off x="6232587" y="341203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30.0%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8E6149E-E132-48B3-90CF-D44C1DC6C1D1}"/>
                  </a:ext>
                </a:extLst>
              </p:cNvPr>
              <p:cNvSpPr txBox="1"/>
              <p:nvPr/>
            </p:nvSpPr>
            <p:spPr>
              <a:xfrm>
                <a:off x="2394540" y="4404065"/>
                <a:ext cx="2806986" cy="7075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0.9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0.9+0.8+0.7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8E6149E-E132-48B3-90CF-D44C1DC6C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540" y="4404065"/>
                <a:ext cx="2806986" cy="70756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E632DA1-DBBA-4472-A4AF-99A084A55D07}"/>
                  </a:ext>
                </a:extLst>
              </p:cNvPr>
              <p:cNvSpPr txBox="1"/>
              <p:nvPr/>
            </p:nvSpPr>
            <p:spPr>
              <a:xfrm>
                <a:off x="2156120" y="5561046"/>
                <a:ext cx="3316742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2.46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46+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2.23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2.01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E632DA1-DBBA-4472-A4AF-99A084A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120" y="5561046"/>
                <a:ext cx="3316742" cy="70006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75CA31-961D-479D-8BCC-AAA8EA2807B0}"/>
                  </a:ext>
                </a:extLst>
              </p:cNvPr>
              <p:cNvSpPr txBox="1"/>
              <p:nvPr/>
            </p:nvSpPr>
            <p:spPr>
              <a:xfrm>
                <a:off x="9052274" y="4558441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75CA31-961D-479D-8BCC-AAA8EA280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274" y="4558441"/>
                <a:ext cx="1447191" cy="69384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208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퍼셉트론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퍼셉트론이란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/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blipFill>
                <a:blip r:embed="rId8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/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/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blipFill>
                <a:blip r:embed="rId10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C0DF57-05D2-4FF7-9356-C34D9BA50BC0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3797090" y="2273968"/>
            <a:ext cx="630531" cy="12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4732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1380014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3242473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1896118" y="1716604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1380014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3242473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0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1896118" y="266600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1000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6884361" y="996887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1399603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3262062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1915707" y="360461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891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37CF25A-9F57-4B7D-97FC-A6FBFA7CC304}"/>
              </a:ext>
            </a:extLst>
          </p:cNvPr>
          <p:cNvSpPr txBox="1"/>
          <p:nvPr/>
        </p:nvSpPr>
        <p:spPr>
          <a:xfrm>
            <a:off x="4130842" y="155207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FAFF17-D208-4F62-8F6B-3D989951AD2C}"/>
              </a:ext>
            </a:extLst>
          </p:cNvPr>
          <p:cNvSpPr txBox="1"/>
          <p:nvPr/>
        </p:nvSpPr>
        <p:spPr>
          <a:xfrm>
            <a:off x="4130841" y="250243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E3CAE3-609E-4E48-B480-74AAF51C1460}"/>
              </a:ext>
            </a:extLst>
          </p:cNvPr>
          <p:cNvSpPr txBox="1"/>
          <p:nvPr/>
        </p:nvSpPr>
        <p:spPr>
          <a:xfrm>
            <a:off x="3958979" y="341202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5FC4D8-50C2-4F4A-8829-513FF8E12117}"/>
              </a:ext>
            </a:extLst>
          </p:cNvPr>
          <p:cNvSpPr txBox="1"/>
          <p:nvPr/>
        </p:nvSpPr>
        <p:spPr>
          <a:xfrm>
            <a:off x="5053492" y="155207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FBCBBB-829B-4A3E-9117-8D2C2416CAAF}"/>
              </a:ext>
            </a:extLst>
          </p:cNvPr>
          <p:cNvSpPr txBox="1"/>
          <p:nvPr/>
        </p:nvSpPr>
        <p:spPr>
          <a:xfrm>
            <a:off x="5069284" y="248827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13F2BC-AB99-4E98-AEFE-A85006BA048C}"/>
              </a:ext>
            </a:extLst>
          </p:cNvPr>
          <p:cNvSpPr txBox="1"/>
          <p:nvPr/>
        </p:nvSpPr>
        <p:spPr>
          <a:xfrm>
            <a:off x="5081358" y="3394788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/>
              <p:nvPr/>
            </p:nvSpPr>
            <p:spPr>
              <a:xfrm>
                <a:off x="7522939" y="3230957"/>
                <a:ext cx="3240054" cy="747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2.2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2.2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1.1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−1.1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3230957"/>
                <a:ext cx="3240054" cy="7473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/>
              <p:nvPr/>
            </p:nvSpPr>
            <p:spPr>
              <a:xfrm>
                <a:off x="5472862" y="4558441"/>
                <a:ext cx="144007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12.3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862" y="4558441"/>
                <a:ext cx="1440073" cy="6938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24913AB-77D1-486E-9644-F86CC66E21CC}"/>
              </a:ext>
            </a:extLst>
          </p:cNvPr>
          <p:cNvSpPr txBox="1"/>
          <p:nvPr/>
        </p:nvSpPr>
        <p:spPr>
          <a:xfrm>
            <a:off x="6232587" y="155207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/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3.0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12.3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68CD3F3B-64E4-4118-AC6F-EAD021B8CB0D}"/>
              </a:ext>
            </a:extLst>
          </p:cNvPr>
          <p:cNvSpPr txBox="1"/>
          <p:nvPr/>
        </p:nvSpPr>
        <p:spPr>
          <a:xfrm>
            <a:off x="6232587" y="247921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24%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C16680-069C-47BA-9159-CAE5A6F29C24}"/>
              </a:ext>
            </a:extLst>
          </p:cNvPr>
          <p:cNvSpPr txBox="1"/>
          <p:nvPr/>
        </p:nvSpPr>
        <p:spPr>
          <a:xfrm>
            <a:off x="6436585" y="341957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83F95A3-4D34-4F29-A49A-FC43D49F38AB}"/>
                  </a:ext>
                </a:extLst>
              </p:cNvPr>
              <p:cNvSpPr txBox="1"/>
              <p:nvPr/>
            </p:nvSpPr>
            <p:spPr>
              <a:xfrm>
                <a:off x="9002126" y="4556937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12.3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83F95A3-4D34-4F29-A49A-FC43D49F3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2126" y="4556937"/>
                <a:ext cx="1447191" cy="69384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77840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/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𝑙𝑜𝑔𝐶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𝑙𝑜𝑔𝐶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/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8684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610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blipFill>
                <a:blip r:embed="rId9"/>
                <a:stretch>
                  <a:fillRect r="-87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48846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46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037307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625001" y="2578565"/>
            <a:ext cx="12700" cy="1262178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279543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</p:spTree>
    <p:extLst>
      <p:ext uri="{BB962C8B-B14F-4D97-AF65-F5344CB8AC3E}">
        <p14:creationId xmlns:p14="http://schemas.microsoft.com/office/powerpoint/2010/main" val="20558620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5016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처리를 위한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762532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987613" y="2215952"/>
            <a:ext cx="12700" cy="1987403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500967" y="345733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B8F3531C-E880-4BA0-BA44-F2FAB612D2CB}"/>
              </a:ext>
            </a:extLst>
          </p:cNvPr>
          <p:cNvCxnSpPr>
            <a:cxnSpLocks/>
            <a:stCxn id="41" idx="4"/>
            <a:endCxn id="36" idx="2"/>
          </p:cNvCxnSpPr>
          <p:nvPr/>
        </p:nvCxnSpPr>
        <p:spPr>
          <a:xfrm rot="16200000" flipH="1">
            <a:off x="4671512" y="-433621"/>
            <a:ext cx="7099" cy="7279447"/>
          </a:xfrm>
          <a:prstGeom prst="bentConnector3">
            <a:avLst>
              <a:gd name="adj1" fmla="val 12328751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4608963-E0E9-414A-B7BC-7727CDC10550}"/>
              </a:ext>
            </a:extLst>
          </p:cNvPr>
          <p:cNvSpPr/>
          <p:nvPr/>
        </p:nvSpPr>
        <p:spPr>
          <a:xfrm>
            <a:off x="8096002" y="3163934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AC2E0D2-DACE-48FF-8773-FA02CC138DF7}"/>
              </a:ext>
            </a:extLst>
          </p:cNvPr>
          <p:cNvSpPr/>
          <p:nvPr/>
        </p:nvSpPr>
        <p:spPr>
          <a:xfrm>
            <a:off x="823681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49E951E-FA06-4F37-B9EA-E32473DD9B76}"/>
              </a:ext>
            </a:extLst>
          </p:cNvPr>
          <p:cNvSpPr/>
          <p:nvPr/>
        </p:nvSpPr>
        <p:spPr>
          <a:xfrm>
            <a:off x="987979" y="3107837"/>
            <a:ext cx="94717" cy="94717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4211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25090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 주도 학습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6D1343-BC20-4E90-893A-138975824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1541063"/>
            <a:ext cx="518324" cy="51212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79E0C2-D4A9-4E93-9BC0-62B3C03EAF0E}"/>
              </a:ext>
            </a:extLst>
          </p:cNvPr>
          <p:cNvSpPr/>
          <p:nvPr/>
        </p:nvSpPr>
        <p:spPr>
          <a:xfrm>
            <a:off x="2558256" y="1567125"/>
            <a:ext cx="2662238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알고리즘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0D278D1-2EAA-4FDA-8D1F-60C4ABD67BBB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V="1">
            <a:off x="1547789" y="1797127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BB21E-571A-4E44-80C4-BC1FAB421BAD}"/>
              </a:ext>
            </a:extLst>
          </p:cNvPr>
          <p:cNvSpPr txBox="1"/>
          <p:nvPr/>
        </p:nvSpPr>
        <p:spPr>
          <a:xfrm>
            <a:off x="6591534" y="1566295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9962534-DEA0-4D0B-A6C4-88EF1F5EC884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5220494" y="1797127"/>
            <a:ext cx="13710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68" name="그룹 7167">
            <a:extLst>
              <a:ext uri="{FF2B5EF4-FFF2-40B4-BE49-F238E27FC236}">
                <a16:creationId xmlns:a16="http://schemas.microsoft.com/office/drawing/2014/main" id="{394C7489-28A4-4CD4-B840-DE89C2416B13}"/>
              </a:ext>
            </a:extLst>
          </p:cNvPr>
          <p:cNvGrpSpPr/>
          <p:nvPr/>
        </p:nvGrpSpPr>
        <p:grpSpPr>
          <a:xfrm>
            <a:off x="3434514" y="4981235"/>
            <a:ext cx="580887" cy="1021685"/>
            <a:chOff x="7545203" y="2316834"/>
            <a:chExt cx="953671" cy="1677351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777EC3B-89DE-4CB0-987A-44E2FD1A68B6}"/>
                </a:ext>
              </a:extLst>
            </p:cNvPr>
            <p:cNvSpPr/>
            <p:nvPr/>
          </p:nvSpPr>
          <p:spPr>
            <a:xfrm rot="1463002">
              <a:off x="7881546" y="2335318"/>
              <a:ext cx="157075" cy="15842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A70F52D-22CB-41F3-A22D-4F43D4C82817}"/>
                </a:ext>
              </a:extLst>
            </p:cNvPr>
            <p:cNvSpPr/>
            <p:nvPr/>
          </p:nvSpPr>
          <p:spPr>
            <a:xfrm rot="16200000">
              <a:off x="7864964" y="203075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A3D1684-4D32-43FD-9A37-F851E9B94F7C}"/>
                </a:ext>
              </a:extLst>
            </p:cNvPr>
            <p:cNvSpPr/>
            <p:nvPr/>
          </p:nvSpPr>
          <p:spPr>
            <a:xfrm rot="16200000">
              <a:off x="7943501" y="3393935"/>
              <a:ext cx="157075" cy="95367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원호 33">
              <a:extLst>
                <a:ext uri="{FF2B5EF4-FFF2-40B4-BE49-F238E27FC236}">
                  <a16:creationId xmlns:a16="http://schemas.microsoft.com/office/drawing/2014/main" id="{50CAA6B3-00F5-4A09-BDDF-877751946830}"/>
                </a:ext>
              </a:extLst>
            </p:cNvPr>
            <p:cNvSpPr/>
            <p:nvPr/>
          </p:nvSpPr>
          <p:spPr>
            <a:xfrm>
              <a:off x="7702277" y="3623938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id="{4ED18D77-66E4-4667-94F9-996E01556460}"/>
                </a:ext>
              </a:extLst>
            </p:cNvPr>
            <p:cNvSpPr/>
            <p:nvPr/>
          </p:nvSpPr>
          <p:spPr>
            <a:xfrm rot="10226111">
              <a:off x="7921782" y="2316834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72" name="그룹 7171">
            <a:extLst>
              <a:ext uri="{FF2B5EF4-FFF2-40B4-BE49-F238E27FC236}">
                <a16:creationId xmlns:a16="http://schemas.microsoft.com/office/drawing/2014/main" id="{81ECDE97-E302-45EE-8004-0BC98D9E70EA}"/>
              </a:ext>
            </a:extLst>
          </p:cNvPr>
          <p:cNvGrpSpPr/>
          <p:nvPr/>
        </p:nvGrpSpPr>
        <p:grpSpPr>
          <a:xfrm>
            <a:off x="2822096" y="5018726"/>
            <a:ext cx="199950" cy="975241"/>
            <a:chOff x="9314202" y="2389580"/>
            <a:chExt cx="328268" cy="1601102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5452751D-0D8A-4238-BBF7-275B1917C580}"/>
                </a:ext>
              </a:extLst>
            </p:cNvPr>
            <p:cNvSpPr/>
            <p:nvPr/>
          </p:nvSpPr>
          <p:spPr>
            <a:xfrm>
              <a:off x="9474734" y="2406458"/>
              <a:ext cx="157075" cy="15842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049A310-C2B6-4211-AE63-25F544E5853F}"/>
                </a:ext>
              </a:extLst>
            </p:cNvPr>
            <p:cNvSpPr/>
            <p:nvPr/>
          </p:nvSpPr>
          <p:spPr>
            <a:xfrm rot="13115371">
              <a:off x="9314202" y="2389580"/>
              <a:ext cx="157075" cy="60649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원호 64">
              <a:extLst>
                <a:ext uri="{FF2B5EF4-FFF2-40B4-BE49-F238E27FC236}">
                  <a16:creationId xmlns:a16="http://schemas.microsoft.com/office/drawing/2014/main" id="{36E318C7-3699-4A58-B81A-57E16E48616A}"/>
                </a:ext>
              </a:extLst>
            </p:cNvPr>
            <p:cNvSpPr/>
            <p:nvPr/>
          </p:nvSpPr>
          <p:spPr>
            <a:xfrm rot="10226111">
              <a:off x="9356369" y="2612613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7E309A4-EFDC-4EDC-A8FF-506278F84596}"/>
              </a:ext>
            </a:extLst>
          </p:cNvPr>
          <p:cNvGrpSpPr/>
          <p:nvPr/>
        </p:nvGrpSpPr>
        <p:grpSpPr>
          <a:xfrm>
            <a:off x="4226243" y="5001748"/>
            <a:ext cx="551149" cy="951916"/>
            <a:chOff x="5686686" y="2324789"/>
            <a:chExt cx="904849" cy="1562808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756610D-3268-4F25-B99B-6A15F89EA046}"/>
                </a:ext>
              </a:extLst>
            </p:cNvPr>
            <p:cNvSpPr/>
            <p:nvPr/>
          </p:nvSpPr>
          <p:spPr>
            <a:xfrm rot="16200000">
              <a:off x="6114700" y="2047582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EF957EC-2F1D-46BA-A6FF-F1575F4886EE}"/>
                </a:ext>
              </a:extLst>
            </p:cNvPr>
            <p:cNvSpPr/>
            <p:nvPr/>
          </p:nvSpPr>
          <p:spPr>
            <a:xfrm rot="16200000">
              <a:off x="6006445" y="341076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46925A6-E266-4488-86C5-3870E422DABE}"/>
                </a:ext>
              </a:extLst>
            </p:cNvPr>
            <p:cNvSpPr/>
            <p:nvPr/>
          </p:nvSpPr>
          <p:spPr>
            <a:xfrm rot="2088604">
              <a:off x="6219602" y="2375639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AB6D2C3-F306-4C21-A7F2-BA91B1A7DBD2}"/>
                </a:ext>
              </a:extLst>
            </p:cNvPr>
            <p:cNvSpPr/>
            <p:nvPr/>
          </p:nvSpPr>
          <p:spPr>
            <a:xfrm rot="20098557">
              <a:off x="6159707" y="3017962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원호 67">
              <a:extLst>
                <a:ext uri="{FF2B5EF4-FFF2-40B4-BE49-F238E27FC236}">
                  <a16:creationId xmlns:a16="http://schemas.microsoft.com/office/drawing/2014/main" id="{462FAF28-69AE-46F6-A969-E0527B4900A4}"/>
                </a:ext>
              </a:extLst>
            </p:cNvPr>
            <p:cNvSpPr/>
            <p:nvPr/>
          </p:nvSpPr>
          <p:spPr>
            <a:xfrm rot="10226111">
              <a:off x="6165827" y="2324789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원호 68">
              <a:extLst>
                <a:ext uri="{FF2B5EF4-FFF2-40B4-BE49-F238E27FC236}">
                  <a16:creationId xmlns:a16="http://schemas.microsoft.com/office/drawing/2014/main" id="{0EA3F32B-4EA0-4C88-B3F1-1456D4369031}"/>
                </a:ext>
              </a:extLst>
            </p:cNvPr>
            <p:cNvSpPr/>
            <p:nvPr/>
          </p:nvSpPr>
          <p:spPr>
            <a:xfrm rot="15690968">
              <a:off x="6098180" y="3527392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원호 69">
              <a:extLst>
                <a:ext uri="{FF2B5EF4-FFF2-40B4-BE49-F238E27FC236}">
                  <a16:creationId xmlns:a16="http://schemas.microsoft.com/office/drawing/2014/main" id="{4B665CF4-06E7-49DF-9A31-289E96640CDE}"/>
                </a:ext>
              </a:extLst>
            </p:cNvPr>
            <p:cNvSpPr/>
            <p:nvPr/>
          </p:nvSpPr>
          <p:spPr>
            <a:xfrm rot="2437791">
              <a:off x="6001724" y="2968091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2355142-03A4-4651-ADB1-C09C9CA59CC8}"/>
              </a:ext>
            </a:extLst>
          </p:cNvPr>
          <p:cNvGrpSpPr/>
          <p:nvPr/>
        </p:nvGrpSpPr>
        <p:grpSpPr>
          <a:xfrm>
            <a:off x="4900586" y="4988837"/>
            <a:ext cx="625083" cy="956223"/>
            <a:chOff x="3539795" y="2070893"/>
            <a:chExt cx="1026229" cy="1569878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5896E9F-13C5-4621-A556-CD11EF423C8D}"/>
                </a:ext>
              </a:extLst>
            </p:cNvPr>
            <p:cNvSpPr/>
            <p:nvPr/>
          </p:nvSpPr>
          <p:spPr>
            <a:xfrm rot="16200000">
              <a:off x="3859554" y="2687101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44FD2FD-4D85-4647-B915-EC3ADBF21435}"/>
                </a:ext>
              </a:extLst>
            </p:cNvPr>
            <p:cNvSpPr/>
            <p:nvPr/>
          </p:nvSpPr>
          <p:spPr>
            <a:xfrm>
              <a:off x="4336389" y="2173360"/>
              <a:ext cx="157075" cy="146741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6B359CC-ECB1-47CB-B944-5BBB67AF608C}"/>
                </a:ext>
              </a:extLst>
            </p:cNvPr>
            <p:cNvSpPr/>
            <p:nvPr/>
          </p:nvSpPr>
          <p:spPr>
            <a:xfrm rot="2607335">
              <a:off x="3910940" y="2070893"/>
              <a:ext cx="157075" cy="114183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원호 70">
              <a:extLst>
                <a:ext uri="{FF2B5EF4-FFF2-40B4-BE49-F238E27FC236}">
                  <a16:creationId xmlns:a16="http://schemas.microsoft.com/office/drawing/2014/main" id="{EDCCF97D-5618-4F65-842A-27DDF064B035}"/>
                </a:ext>
              </a:extLst>
            </p:cNvPr>
            <p:cNvSpPr/>
            <p:nvPr/>
          </p:nvSpPr>
          <p:spPr>
            <a:xfrm rot="10226111">
              <a:off x="4210454" y="2934828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원호 71">
              <a:extLst>
                <a:ext uri="{FF2B5EF4-FFF2-40B4-BE49-F238E27FC236}">
                  <a16:creationId xmlns:a16="http://schemas.microsoft.com/office/drawing/2014/main" id="{470665AB-569D-47FA-BFF2-EEC577E0AA81}"/>
                </a:ext>
              </a:extLst>
            </p:cNvPr>
            <p:cNvSpPr/>
            <p:nvPr/>
          </p:nvSpPr>
          <p:spPr>
            <a:xfrm rot="15940568">
              <a:off x="4237850" y="2822212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원호 72">
              <a:extLst>
                <a:ext uri="{FF2B5EF4-FFF2-40B4-BE49-F238E27FC236}">
                  <a16:creationId xmlns:a16="http://schemas.microsoft.com/office/drawing/2014/main" id="{B0C0C54D-5431-45A2-84B9-5EB08C50116C}"/>
                </a:ext>
              </a:extLst>
            </p:cNvPr>
            <p:cNvSpPr/>
            <p:nvPr/>
          </p:nvSpPr>
          <p:spPr>
            <a:xfrm rot="10226111">
              <a:off x="4237850" y="2269254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원호 73">
              <a:extLst>
                <a:ext uri="{FF2B5EF4-FFF2-40B4-BE49-F238E27FC236}">
                  <a16:creationId xmlns:a16="http://schemas.microsoft.com/office/drawing/2014/main" id="{90013861-F0F3-4158-A739-9F4CBC60B474}"/>
                </a:ext>
              </a:extLst>
            </p:cNvPr>
            <p:cNvSpPr/>
            <p:nvPr/>
          </p:nvSpPr>
          <p:spPr>
            <a:xfrm rot="2437791">
              <a:off x="3644169" y="2815643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2E32E2B3-2127-40CE-A7F7-7BD7B703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3" y="2830367"/>
            <a:ext cx="518324" cy="512129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E96926BB-5AA5-45A8-83ED-CE295FF94B69}"/>
              </a:ext>
            </a:extLst>
          </p:cNvPr>
          <p:cNvSpPr/>
          <p:nvPr/>
        </p:nvSpPr>
        <p:spPr>
          <a:xfrm>
            <a:off x="2566414" y="2856429"/>
            <a:ext cx="1893390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특징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32BE06CE-FB95-45BF-8969-1DF236830AF7}"/>
              </a:ext>
            </a:extLst>
          </p:cNvPr>
          <p:cNvCxnSpPr>
            <a:cxnSpLocks/>
            <a:stCxn id="81" idx="3"/>
            <a:endCxn id="82" idx="1"/>
          </p:cNvCxnSpPr>
          <p:nvPr/>
        </p:nvCxnSpPr>
        <p:spPr>
          <a:xfrm flipV="1">
            <a:off x="1555947" y="3086431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25AAD97-69A6-4132-B29C-A41249FB6959}"/>
              </a:ext>
            </a:extLst>
          </p:cNvPr>
          <p:cNvSpPr txBox="1"/>
          <p:nvPr/>
        </p:nvSpPr>
        <p:spPr>
          <a:xfrm>
            <a:off x="6599692" y="2855599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ECCEC0D-5D5A-4338-A640-8188F1C91AE1}"/>
              </a:ext>
            </a:extLst>
          </p:cNvPr>
          <p:cNvCxnSpPr>
            <a:cxnSpLocks/>
            <a:stCxn id="90" idx="3"/>
            <a:endCxn id="84" idx="1"/>
          </p:cNvCxnSpPr>
          <p:nvPr/>
        </p:nvCxnSpPr>
        <p:spPr>
          <a:xfrm>
            <a:off x="6045651" y="3085601"/>
            <a:ext cx="554041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5DD5CC4-D124-4B3E-BFD1-84BEECE991A8}"/>
              </a:ext>
            </a:extLst>
          </p:cNvPr>
          <p:cNvSpPr/>
          <p:nvPr/>
        </p:nvSpPr>
        <p:spPr>
          <a:xfrm>
            <a:off x="5013845" y="2855599"/>
            <a:ext cx="1031806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기계학습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68A932B-B47C-46E8-AB7D-8576DAFC6643}"/>
              </a:ext>
            </a:extLst>
          </p:cNvPr>
          <p:cNvCxnSpPr>
            <a:cxnSpLocks/>
            <a:stCxn id="82" idx="3"/>
            <a:endCxn id="90" idx="1"/>
          </p:cNvCxnSpPr>
          <p:nvPr/>
        </p:nvCxnSpPr>
        <p:spPr>
          <a:xfrm flipV="1">
            <a:off x="4459804" y="3085601"/>
            <a:ext cx="554041" cy="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94">
            <a:extLst>
              <a:ext uri="{FF2B5EF4-FFF2-40B4-BE49-F238E27FC236}">
                <a16:creationId xmlns:a16="http://schemas.microsoft.com/office/drawing/2014/main" id="{E5ED3A65-93E9-4D31-A4D4-DF12FF864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3919020"/>
            <a:ext cx="518324" cy="512129"/>
          </a:xfrm>
          <a:prstGeom prst="rect">
            <a:avLst/>
          </a:prstGeom>
        </p:spPr>
      </p:pic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5420F62-9766-4A34-A4EF-20A8FB7AA06D}"/>
              </a:ext>
            </a:extLst>
          </p:cNvPr>
          <p:cNvCxnSpPr>
            <a:cxnSpLocks/>
            <a:stCxn id="95" idx="3"/>
          </p:cNvCxnSpPr>
          <p:nvPr/>
        </p:nvCxnSpPr>
        <p:spPr>
          <a:xfrm flipV="1">
            <a:off x="1547789" y="4175084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EE38447-ED03-4553-A48A-6F8CDF1A4CB2}"/>
              </a:ext>
            </a:extLst>
          </p:cNvPr>
          <p:cNvSpPr txBox="1"/>
          <p:nvPr/>
        </p:nvSpPr>
        <p:spPr>
          <a:xfrm>
            <a:off x="6591534" y="3944252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4388F9E-8DFA-4D3E-B8A8-EC4F0F9FA0A7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4459804" y="4174254"/>
            <a:ext cx="2131730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B0B57D2-274E-406D-AD82-B1D9C4F5C03F}"/>
              </a:ext>
            </a:extLst>
          </p:cNvPr>
          <p:cNvSpPr/>
          <p:nvPr/>
        </p:nvSpPr>
        <p:spPr>
          <a:xfrm>
            <a:off x="2566414" y="3944252"/>
            <a:ext cx="1893390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EBCB61-ABCC-4C0C-8933-C845A921DFED}"/>
              </a:ext>
            </a:extLst>
          </p:cNvPr>
          <p:cNvSpPr txBox="1"/>
          <p:nvPr/>
        </p:nvSpPr>
        <p:spPr>
          <a:xfrm>
            <a:off x="7947240" y="1566295"/>
            <a:ext cx="17139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AI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1950~1980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68708F-4D95-40BD-A0CD-FB0B7BB22943}"/>
              </a:ext>
            </a:extLst>
          </p:cNvPr>
          <p:cNvSpPr txBox="1"/>
          <p:nvPr/>
        </p:nvSpPr>
        <p:spPr>
          <a:xfrm>
            <a:off x="7874574" y="2754454"/>
            <a:ext cx="17139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머신러닝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1980~2010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0B0684B-2E66-4E2D-84C8-71C6BB2D2D19}"/>
              </a:ext>
            </a:extLst>
          </p:cNvPr>
          <p:cNvSpPr txBox="1"/>
          <p:nvPr/>
        </p:nvSpPr>
        <p:spPr>
          <a:xfrm>
            <a:off x="7874574" y="3919020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딥러닝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2010~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4327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21387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오차제곱합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(SSE)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998212" y="1031412"/>
                <a:ext cx="3217740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12" y="1031412"/>
                <a:ext cx="3217740" cy="1176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4A88228-1C99-4598-80C5-5B8C2780C4DB}"/>
              </a:ext>
            </a:extLst>
          </p:cNvPr>
          <p:cNvCxnSpPr/>
          <p:nvPr/>
        </p:nvCxnSpPr>
        <p:spPr>
          <a:xfrm flipV="1">
            <a:off x="5719009" y="1163052"/>
            <a:ext cx="0" cy="173254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23D375D-7D8B-4094-A1A8-83DEA1D18015}"/>
              </a:ext>
            </a:extLst>
          </p:cNvPr>
          <p:cNvCxnSpPr>
            <a:cxnSpLocks/>
          </p:cNvCxnSpPr>
          <p:nvPr/>
        </p:nvCxnSpPr>
        <p:spPr>
          <a:xfrm>
            <a:off x="5626768" y="2775284"/>
            <a:ext cx="185286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F171E08F-0CE1-46F1-92AF-3A969361A381}"/>
              </a:ext>
            </a:extLst>
          </p:cNvPr>
          <p:cNvSpPr/>
          <p:nvPr/>
        </p:nvSpPr>
        <p:spPr>
          <a:xfrm>
            <a:off x="6930189" y="1383632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A9EFEEB-5FD1-4212-90E7-8C73E38B555C}"/>
              </a:ext>
            </a:extLst>
          </p:cNvPr>
          <p:cNvSpPr/>
          <p:nvPr/>
        </p:nvSpPr>
        <p:spPr>
          <a:xfrm>
            <a:off x="6661484" y="1437048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F17DD02-14A4-4A3A-ADC9-010D542DD09B}"/>
              </a:ext>
            </a:extLst>
          </p:cNvPr>
          <p:cNvSpPr/>
          <p:nvPr/>
        </p:nvSpPr>
        <p:spPr>
          <a:xfrm>
            <a:off x="6765584" y="175387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9E24E28-01E7-4A5A-98C1-28E6335E9FC4}"/>
              </a:ext>
            </a:extLst>
          </p:cNvPr>
          <p:cNvSpPr/>
          <p:nvPr/>
        </p:nvSpPr>
        <p:spPr>
          <a:xfrm>
            <a:off x="6380574" y="185267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09D7349-0FE1-49AC-85B6-DFE6B5C0D6E8}"/>
              </a:ext>
            </a:extLst>
          </p:cNvPr>
          <p:cNvSpPr/>
          <p:nvPr/>
        </p:nvSpPr>
        <p:spPr>
          <a:xfrm>
            <a:off x="6487406" y="2106166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5B72066-D8D7-4BC4-A7B1-60C23464CDD4}"/>
              </a:ext>
            </a:extLst>
          </p:cNvPr>
          <p:cNvSpPr/>
          <p:nvPr/>
        </p:nvSpPr>
        <p:spPr>
          <a:xfrm>
            <a:off x="6163192" y="2106166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E83B18A-551B-4314-8CFD-6BC7E16EAC19}"/>
              </a:ext>
            </a:extLst>
          </p:cNvPr>
          <p:cNvSpPr/>
          <p:nvPr/>
        </p:nvSpPr>
        <p:spPr>
          <a:xfrm>
            <a:off x="6163831" y="166477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D6BE2D1-4EC3-4889-AA20-A553A79A6408}"/>
              </a:ext>
            </a:extLst>
          </p:cNvPr>
          <p:cNvSpPr/>
          <p:nvPr/>
        </p:nvSpPr>
        <p:spPr>
          <a:xfrm>
            <a:off x="5996376" y="1961681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F06E4FC-AD7F-4A26-9488-353AC888243A}"/>
              </a:ext>
            </a:extLst>
          </p:cNvPr>
          <p:cNvSpPr/>
          <p:nvPr/>
        </p:nvSpPr>
        <p:spPr>
          <a:xfrm>
            <a:off x="6010326" y="230818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852C3DC-35D8-4E48-A8A7-83159F64BAAF}"/>
              </a:ext>
            </a:extLst>
          </p:cNvPr>
          <p:cNvSpPr/>
          <p:nvPr/>
        </p:nvSpPr>
        <p:spPr>
          <a:xfrm>
            <a:off x="5784690" y="239710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B9813FA-A337-4560-8B1D-84FB8A885FA6}"/>
              </a:ext>
            </a:extLst>
          </p:cNvPr>
          <p:cNvSpPr/>
          <p:nvPr/>
        </p:nvSpPr>
        <p:spPr>
          <a:xfrm>
            <a:off x="5956910" y="256818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9117F1-983D-42AE-A779-45216EC93A39}"/>
              </a:ext>
            </a:extLst>
          </p:cNvPr>
          <p:cNvSpPr/>
          <p:nvPr/>
        </p:nvSpPr>
        <p:spPr>
          <a:xfrm>
            <a:off x="6284147" y="236160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7DFBB0B-830D-476A-9898-E1536818E105}"/>
              </a:ext>
            </a:extLst>
          </p:cNvPr>
          <p:cNvSpPr/>
          <p:nvPr/>
        </p:nvSpPr>
        <p:spPr>
          <a:xfrm>
            <a:off x="5834269" y="219092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2CF2B8D-9707-4B99-9853-6F50B785327C}"/>
              </a:ext>
            </a:extLst>
          </p:cNvPr>
          <p:cNvSpPr/>
          <p:nvPr/>
        </p:nvSpPr>
        <p:spPr>
          <a:xfrm>
            <a:off x="7037021" y="122666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E4316EC-051D-4D11-954F-C32C39DEFB54}"/>
                  </a:ext>
                </a:extLst>
              </p:cNvPr>
              <p:cNvSpPr txBox="1"/>
              <p:nvPr/>
            </p:nvSpPr>
            <p:spPr>
              <a:xfrm>
                <a:off x="8013031" y="1340476"/>
                <a:ext cx="21378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h𝑎𝑡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E4316EC-051D-4D11-954F-C32C39DEF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031" y="1340476"/>
                <a:ext cx="2137829" cy="369332"/>
              </a:xfrm>
              <a:prstGeom prst="rect">
                <a:avLst/>
              </a:prstGeom>
              <a:blipFill>
                <a:blip r:embed="rId4"/>
                <a:stretch>
                  <a:fillRect l="-855" r="-285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1E30876-5075-461B-B488-AD4426FF9DF6}"/>
              </a:ext>
            </a:extLst>
          </p:cNvPr>
          <p:cNvCxnSpPr>
            <a:cxnSpLocks/>
          </p:cNvCxnSpPr>
          <p:nvPr/>
        </p:nvCxnSpPr>
        <p:spPr>
          <a:xfrm flipH="1">
            <a:off x="5220494" y="1431847"/>
            <a:ext cx="2659941" cy="11363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1D9D233-5D2C-4123-AE60-11EFF304DFF5}"/>
              </a:ext>
            </a:extLst>
          </p:cNvPr>
          <p:cNvCxnSpPr>
            <a:cxnSpLocks/>
            <a:stCxn id="24" idx="4"/>
          </p:cNvCxnSpPr>
          <p:nvPr/>
        </p:nvCxnSpPr>
        <p:spPr>
          <a:xfrm>
            <a:off x="7090437" y="1333501"/>
            <a:ext cx="0" cy="438106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BEE246E-E82F-4F47-89FF-595C1464B928}"/>
              </a:ext>
            </a:extLst>
          </p:cNvPr>
          <p:cNvCxnSpPr>
            <a:cxnSpLocks/>
          </p:cNvCxnSpPr>
          <p:nvPr/>
        </p:nvCxnSpPr>
        <p:spPr>
          <a:xfrm>
            <a:off x="6985116" y="1497976"/>
            <a:ext cx="0" cy="309319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D5CEC91-E9EB-4235-AA17-3970D788B5BF}"/>
              </a:ext>
            </a:extLst>
          </p:cNvPr>
          <p:cNvCxnSpPr>
            <a:cxnSpLocks/>
          </p:cNvCxnSpPr>
          <p:nvPr/>
        </p:nvCxnSpPr>
        <p:spPr>
          <a:xfrm>
            <a:off x="6714900" y="1552554"/>
            <a:ext cx="0" cy="353537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7AE3137-B42E-4319-9949-2E76B7C7AA57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6063742" y="2190929"/>
            <a:ext cx="0" cy="117260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CE8DD0C-E6E8-4AD6-9A55-9573F7E83F2C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6337563" y="2096357"/>
            <a:ext cx="3998" cy="265248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B01D984-09D6-4467-8EC9-8D904CA07882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6540822" y="2008286"/>
            <a:ext cx="902" cy="97880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32A23C2-1A69-4330-B4B0-BFC50E170D27}"/>
              </a:ext>
            </a:extLst>
          </p:cNvPr>
          <p:cNvCxnSpPr/>
          <p:nvPr/>
        </p:nvCxnSpPr>
        <p:spPr>
          <a:xfrm flipV="1">
            <a:off x="5780678" y="3801979"/>
            <a:ext cx="0" cy="173254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8247E08-CFFE-41A7-9B49-94A3E3856E0F}"/>
              </a:ext>
            </a:extLst>
          </p:cNvPr>
          <p:cNvCxnSpPr>
            <a:cxnSpLocks/>
          </p:cNvCxnSpPr>
          <p:nvPr/>
        </p:nvCxnSpPr>
        <p:spPr>
          <a:xfrm>
            <a:off x="5688437" y="5414211"/>
            <a:ext cx="185286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15FCDC-6A75-4AEC-8F9C-3FF7D1EA5EFF}"/>
                  </a:ext>
                </a:extLst>
              </p:cNvPr>
              <p:cNvSpPr txBox="1"/>
              <p:nvPr/>
            </p:nvSpPr>
            <p:spPr>
              <a:xfrm>
                <a:off x="5289884" y="4483586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15FCDC-6A75-4AEC-8F9C-3FF7D1EA5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884" y="4483586"/>
                <a:ext cx="374333" cy="369332"/>
              </a:xfrm>
              <a:prstGeom prst="rect">
                <a:avLst/>
              </a:prstGeom>
              <a:blipFill>
                <a:blip r:embed="rId5"/>
                <a:stretch>
                  <a:fillRect l="-6557" r="-163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55D244F-26D5-4F82-84AD-0F783463EFD4}"/>
                  </a:ext>
                </a:extLst>
              </p:cNvPr>
              <p:cNvSpPr txBox="1"/>
              <p:nvPr/>
            </p:nvSpPr>
            <p:spPr>
              <a:xfrm>
                <a:off x="6357378" y="5490410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55D244F-26D5-4F82-84AD-0F783463E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378" y="5490410"/>
                <a:ext cx="473719" cy="369332"/>
              </a:xfrm>
              <a:prstGeom prst="rect">
                <a:avLst/>
              </a:prstGeom>
              <a:blipFill>
                <a:blip r:embed="rId6"/>
                <a:stretch>
                  <a:fillRect l="-5128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5281B13B-5EAD-4655-9A6C-34CA66DE33AD}"/>
              </a:ext>
            </a:extLst>
          </p:cNvPr>
          <p:cNvSpPr/>
          <p:nvPr/>
        </p:nvSpPr>
        <p:spPr>
          <a:xfrm>
            <a:off x="5598695" y="4094747"/>
            <a:ext cx="1844842" cy="1311442"/>
          </a:xfrm>
          <a:custGeom>
            <a:avLst/>
            <a:gdLst>
              <a:gd name="connsiteX0" fmla="*/ 0 w 1844842"/>
              <a:gd name="connsiteY0" fmla="*/ 4011 h 1311442"/>
              <a:gd name="connsiteX1" fmla="*/ 950494 w 1844842"/>
              <a:gd name="connsiteY1" fmla="*/ 1311442 h 1311442"/>
              <a:gd name="connsiteX2" fmla="*/ 1844842 w 1844842"/>
              <a:gd name="connsiteY2" fmla="*/ 0 h 1311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4842" h="1311442">
                <a:moveTo>
                  <a:pt x="0" y="4011"/>
                </a:moveTo>
                <a:cubicBezTo>
                  <a:pt x="321510" y="658061"/>
                  <a:pt x="643020" y="1312111"/>
                  <a:pt x="950494" y="1311442"/>
                </a:cubicBezTo>
                <a:cubicBezTo>
                  <a:pt x="1257968" y="1310774"/>
                  <a:pt x="1551405" y="655387"/>
                  <a:pt x="1844842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68EF646-8E2A-43F2-864A-F3684E1F2C0D}"/>
              </a:ext>
            </a:extLst>
          </p:cNvPr>
          <p:cNvCxnSpPr>
            <a:cxnSpLocks/>
          </p:cNvCxnSpPr>
          <p:nvPr/>
        </p:nvCxnSpPr>
        <p:spPr>
          <a:xfrm flipH="1" flipV="1">
            <a:off x="5511140" y="5402426"/>
            <a:ext cx="2300687" cy="23367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7E430D-F06B-4AA9-AB92-B052A088779D}"/>
                  </a:ext>
                </a:extLst>
              </p:cNvPr>
              <p:cNvSpPr txBox="1"/>
              <p:nvPr/>
            </p:nvSpPr>
            <p:spPr>
              <a:xfrm>
                <a:off x="7902117" y="4403062"/>
                <a:ext cx="18176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7E430D-F06B-4AA9-AB92-B052A0887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117" y="4403062"/>
                <a:ext cx="1817677" cy="7022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5234A671-E929-4CB3-91FC-902AA1CB64BC}"/>
              </a:ext>
            </a:extLst>
          </p:cNvPr>
          <p:cNvSpPr/>
          <p:nvPr/>
        </p:nvSpPr>
        <p:spPr>
          <a:xfrm flipH="1">
            <a:off x="6988713" y="5543445"/>
            <a:ext cx="377893" cy="28506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AC93FFF5-C934-410D-B206-C68A12FC1CF5}"/>
              </a:ext>
            </a:extLst>
          </p:cNvPr>
          <p:cNvCxnSpPr>
            <a:cxnSpLocks/>
          </p:cNvCxnSpPr>
          <p:nvPr/>
        </p:nvCxnSpPr>
        <p:spPr>
          <a:xfrm flipV="1">
            <a:off x="6755977" y="3429000"/>
            <a:ext cx="1009142" cy="2146554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594B847A-1F26-45BB-A527-3DA1F0719583}"/>
              </a:ext>
            </a:extLst>
          </p:cNvPr>
          <p:cNvSpPr/>
          <p:nvPr/>
        </p:nvSpPr>
        <p:spPr>
          <a:xfrm>
            <a:off x="5786938" y="5536617"/>
            <a:ext cx="339943" cy="28506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CA22536-D356-4805-99F8-D9736BA8AC8C}"/>
              </a:ext>
            </a:extLst>
          </p:cNvPr>
          <p:cNvSpPr/>
          <p:nvPr/>
        </p:nvSpPr>
        <p:spPr>
          <a:xfrm>
            <a:off x="7177659" y="4267200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5414BD85-0FE1-4162-BDE4-7776B1F4BC2C}"/>
              </a:ext>
            </a:extLst>
          </p:cNvPr>
          <p:cNvSpPr/>
          <p:nvPr/>
        </p:nvSpPr>
        <p:spPr>
          <a:xfrm>
            <a:off x="6957953" y="4784987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A4F29F49-B954-41DC-BFF4-F1B6CFBEE22F}"/>
              </a:ext>
            </a:extLst>
          </p:cNvPr>
          <p:cNvSpPr/>
          <p:nvPr/>
        </p:nvSpPr>
        <p:spPr>
          <a:xfrm>
            <a:off x="6765584" y="5025389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00873A92-36E6-424C-8F4E-496BE3D8510A}"/>
              </a:ext>
            </a:extLst>
          </p:cNvPr>
          <p:cNvSpPr/>
          <p:nvPr/>
        </p:nvSpPr>
        <p:spPr>
          <a:xfrm>
            <a:off x="6641338" y="5178110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965E392D-CE62-4436-85D6-8B4115A8078A}"/>
              </a:ext>
            </a:extLst>
          </p:cNvPr>
          <p:cNvSpPr/>
          <p:nvPr/>
        </p:nvSpPr>
        <p:spPr>
          <a:xfrm>
            <a:off x="6532159" y="5251031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93AE9FC4-F87B-45D2-80E0-DDFAA2A07F56}"/>
              </a:ext>
            </a:extLst>
          </p:cNvPr>
          <p:cNvSpPr/>
          <p:nvPr/>
        </p:nvSpPr>
        <p:spPr>
          <a:xfrm>
            <a:off x="5671662" y="4187613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E51C7AF4-BA2A-411F-BB7A-2E90690E8F61}"/>
              </a:ext>
            </a:extLst>
          </p:cNvPr>
          <p:cNvCxnSpPr>
            <a:cxnSpLocks/>
          </p:cNvCxnSpPr>
          <p:nvPr/>
        </p:nvCxnSpPr>
        <p:spPr>
          <a:xfrm flipH="1" flipV="1">
            <a:off x="5243756" y="3414413"/>
            <a:ext cx="1117070" cy="2175728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8ECAF3D2-F0DE-4A5B-A133-A021ED02D8B0}"/>
              </a:ext>
            </a:extLst>
          </p:cNvPr>
          <p:cNvSpPr/>
          <p:nvPr/>
        </p:nvSpPr>
        <p:spPr>
          <a:xfrm>
            <a:off x="5981861" y="4748711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F9A91507-7D74-42C9-BBA4-ABDBC6F3BB83}"/>
              </a:ext>
            </a:extLst>
          </p:cNvPr>
          <p:cNvSpPr/>
          <p:nvPr/>
        </p:nvSpPr>
        <p:spPr>
          <a:xfrm>
            <a:off x="6160163" y="5025389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A33A0850-F122-48F7-A0CB-D413F24C79C8}"/>
              </a:ext>
            </a:extLst>
          </p:cNvPr>
          <p:cNvSpPr/>
          <p:nvPr/>
        </p:nvSpPr>
        <p:spPr>
          <a:xfrm>
            <a:off x="6289208" y="5178110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0D3E57DF-B2CF-456A-B8CB-7A829F48F5FB}"/>
              </a:ext>
            </a:extLst>
          </p:cNvPr>
          <p:cNvSpPr/>
          <p:nvPr/>
        </p:nvSpPr>
        <p:spPr>
          <a:xfrm>
            <a:off x="6358644" y="5251658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C9025205-AC38-49BB-889F-A55F29EA7DF6}"/>
              </a:ext>
            </a:extLst>
          </p:cNvPr>
          <p:cNvSpPr/>
          <p:nvPr/>
        </p:nvSpPr>
        <p:spPr>
          <a:xfrm>
            <a:off x="6464228" y="5280129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5699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크로스 엔트로피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(cross entropy error)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518948" y="1084416"/>
                <a:ext cx="2843919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48" y="1084416"/>
                <a:ext cx="2843919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F08E6A0C-A070-4BFF-8353-8F10EE10E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55" y="3100578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1B7DFF-B34F-4D22-AB98-A52363302D76}"/>
                  </a:ext>
                </a:extLst>
              </p:cNvPr>
              <p:cNvSpPr txBox="1"/>
              <p:nvPr/>
            </p:nvSpPr>
            <p:spPr>
              <a:xfrm>
                <a:off x="4644374" y="5764606"/>
                <a:ext cx="18176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1B7DFF-B34F-4D22-AB98-A52363302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374" y="5764606"/>
                <a:ext cx="1817677" cy="7022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타원 11">
            <a:extLst>
              <a:ext uri="{FF2B5EF4-FFF2-40B4-BE49-F238E27FC236}">
                <a16:creationId xmlns:a16="http://schemas.microsoft.com/office/drawing/2014/main" id="{7D830F5A-F37E-4770-AB49-5F4F777A790C}"/>
              </a:ext>
            </a:extLst>
          </p:cNvPr>
          <p:cNvSpPr/>
          <p:nvPr/>
        </p:nvSpPr>
        <p:spPr>
          <a:xfrm>
            <a:off x="1611462" y="4098067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79D1077-3CB1-4AD4-9340-977C1C5382A7}"/>
              </a:ext>
            </a:extLst>
          </p:cNvPr>
          <p:cNvSpPr/>
          <p:nvPr/>
        </p:nvSpPr>
        <p:spPr>
          <a:xfrm>
            <a:off x="2377578" y="4643177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3B04969-6523-452B-BC48-716FE711CC8F}"/>
              </a:ext>
            </a:extLst>
          </p:cNvPr>
          <p:cNvSpPr/>
          <p:nvPr/>
        </p:nvSpPr>
        <p:spPr>
          <a:xfrm>
            <a:off x="2902746" y="4814002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BEFD99-6FCA-4BC8-AC38-13E33BB8A504}"/>
                  </a:ext>
                </a:extLst>
              </p:cNvPr>
              <p:cNvSpPr txBox="1"/>
              <p:nvPr/>
            </p:nvSpPr>
            <p:spPr>
              <a:xfrm>
                <a:off x="4452848" y="1304260"/>
                <a:ext cx="56748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𝑙𝑜𝑔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BEFD99-6FCA-4BC8-AC38-13E33BB8A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848" y="1304260"/>
                <a:ext cx="5674887" cy="369332"/>
              </a:xfrm>
              <a:prstGeom prst="rect">
                <a:avLst/>
              </a:prstGeom>
              <a:blipFill>
                <a:blip r:embed="rId6"/>
                <a:stretch>
                  <a:fillRect l="-1826" t="-26230" r="-2363" b="-475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35ADC721-2A6C-4BCB-A03B-A78F6FF883AF}"/>
              </a:ext>
            </a:extLst>
          </p:cNvPr>
          <p:cNvSpPr/>
          <p:nvPr/>
        </p:nvSpPr>
        <p:spPr>
          <a:xfrm>
            <a:off x="6421363" y="2988321"/>
            <a:ext cx="763929" cy="462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C676F9-2ABC-4966-9F83-EB4F7479BF0F}"/>
              </a:ext>
            </a:extLst>
          </p:cNvPr>
          <p:cNvSpPr/>
          <p:nvPr/>
        </p:nvSpPr>
        <p:spPr>
          <a:xfrm>
            <a:off x="7185292" y="2988321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3FDF031-796A-4F38-9358-3345AE0E02C2}"/>
              </a:ext>
            </a:extLst>
          </p:cNvPr>
          <p:cNvSpPr/>
          <p:nvPr/>
        </p:nvSpPr>
        <p:spPr>
          <a:xfrm>
            <a:off x="7949221" y="2988321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D2C600D-8159-4050-8D9B-42EFAF989BBD}"/>
              </a:ext>
            </a:extLst>
          </p:cNvPr>
          <p:cNvSpPr/>
          <p:nvPr/>
        </p:nvSpPr>
        <p:spPr>
          <a:xfrm>
            <a:off x="6421363" y="2417224"/>
            <a:ext cx="763929" cy="462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D560B95-7617-47D5-B8C6-D116C8A28517}"/>
              </a:ext>
            </a:extLst>
          </p:cNvPr>
          <p:cNvSpPr/>
          <p:nvPr/>
        </p:nvSpPr>
        <p:spPr>
          <a:xfrm>
            <a:off x="7185292" y="2417224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7B8B8EA-45B0-4383-94DF-F6E97DED4424}"/>
              </a:ext>
            </a:extLst>
          </p:cNvPr>
          <p:cNvSpPr/>
          <p:nvPr/>
        </p:nvSpPr>
        <p:spPr>
          <a:xfrm>
            <a:off x="7949221" y="2417224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DBA320-6ACA-49D6-A5FC-EA17D69E1BB7}"/>
              </a:ext>
            </a:extLst>
          </p:cNvPr>
          <p:cNvSpPr txBox="1"/>
          <p:nvPr/>
        </p:nvSpPr>
        <p:spPr>
          <a:xfrm>
            <a:off x="6011118" y="241788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44FCF4-5C80-4DC7-ABE7-8AD8EEC5575F}"/>
              </a:ext>
            </a:extLst>
          </p:cNvPr>
          <p:cNvSpPr txBox="1"/>
          <p:nvPr/>
        </p:nvSpPr>
        <p:spPr>
          <a:xfrm>
            <a:off x="6011118" y="297747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9960829-8822-4871-BB86-D690B618EE8B}"/>
                  </a:ext>
                </a:extLst>
              </p:cNvPr>
              <p:cNvSpPr txBox="1"/>
              <p:nvPr/>
            </p:nvSpPr>
            <p:spPr>
              <a:xfrm>
                <a:off x="4452847" y="1803028"/>
                <a:ext cx="20120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9960829-8822-4871-BB86-D690B618E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847" y="1803028"/>
                <a:ext cx="2012026" cy="369332"/>
              </a:xfrm>
              <a:prstGeom prst="rect">
                <a:avLst/>
              </a:prstGeom>
              <a:blipFill>
                <a:blip r:embed="rId7"/>
                <a:stretch>
                  <a:fillRect l="-604" r="-241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5DFFD68-2AB8-4404-A52A-72C18B57BC9A}"/>
              </a:ext>
            </a:extLst>
          </p:cNvPr>
          <p:cNvSpPr txBox="1"/>
          <p:nvPr/>
        </p:nvSpPr>
        <p:spPr>
          <a:xfrm>
            <a:off x="713772" y="38427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7946D1-677A-4CA8-A263-614312437A87}"/>
              </a:ext>
            </a:extLst>
          </p:cNvPr>
          <p:cNvSpPr txBox="1"/>
          <p:nvPr/>
        </p:nvSpPr>
        <p:spPr>
          <a:xfrm>
            <a:off x="2579684" y="548026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6F90676-B3F8-4A6C-A262-7E735DB5844C}"/>
              </a:ext>
            </a:extLst>
          </p:cNvPr>
          <p:cNvCxnSpPr/>
          <p:nvPr/>
        </p:nvCxnSpPr>
        <p:spPr>
          <a:xfrm flipV="1">
            <a:off x="1651322" y="4300728"/>
            <a:ext cx="0" cy="9795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A9E6861-B1B1-4932-AD91-DE9C90F43543}"/>
              </a:ext>
            </a:extLst>
          </p:cNvPr>
          <p:cNvCxnSpPr/>
          <p:nvPr/>
        </p:nvCxnSpPr>
        <p:spPr>
          <a:xfrm>
            <a:off x="878495" y="3181393"/>
            <a:ext cx="1462268" cy="2179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61AF815E-2A66-4428-91D8-70BF15F34CD0}"/>
              </a:ext>
            </a:extLst>
          </p:cNvPr>
          <p:cNvSpPr/>
          <p:nvPr/>
        </p:nvSpPr>
        <p:spPr>
          <a:xfrm>
            <a:off x="1609629" y="5938250"/>
            <a:ext cx="1411363" cy="35495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750EECF-2C86-4A21-8414-A5E063BF0833}"/>
              </a:ext>
            </a:extLst>
          </p:cNvPr>
          <p:cNvCxnSpPr>
            <a:cxnSpLocks/>
          </p:cNvCxnSpPr>
          <p:nvPr/>
        </p:nvCxnSpPr>
        <p:spPr>
          <a:xfrm>
            <a:off x="1313820" y="4422643"/>
            <a:ext cx="2705806" cy="111428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2356111-8624-4B74-A4BA-23D95F253FED}"/>
              </a:ext>
            </a:extLst>
          </p:cNvPr>
          <p:cNvSpPr/>
          <p:nvPr/>
        </p:nvSpPr>
        <p:spPr>
          <a:xfrm>
            <a:off x="6421363" y="3521201"/>
            <a:ext cx="763929" cy="462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3AC59AD-7657-4637-9571-7218282C8E8F}"/>
              </a:ext>
            </a:extLst>
          </p:cNvPr>
          <p:cNvSpPr/>
          <p:nvPr/>
        </p:nvSpPr>
        <p:spPr>
          <a:xfrm>
            <a:off x="7185292" y="3521201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6743B82-ADAA-4550-A910-5F1A9897A383}"/>
              </a:ext>
            </a:extLst>
          </p:cNvPr>
          <p:cNvSpPr/>
          <p:nvPr/>
        </p:nvSpPr>
        <p:spPr>
          <a:xfrm>
            <a:off x="7949221" y="3521201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F278DD0-BC22-465C-9E89-194976B82600}"/>
              </a:ext>
            </a:extLst>
          </p:cNvPr>
          <p:cNvSpPr txBox="1"/>
          <p:nvPr/>
        </p:nvSpPr>
        <p:spPr>
          <a:xfrm>
            <a:off x="6011118" y="351035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08039AF-71C2-4EC8-AC3E-9F5A0E1FA5FC}"/>
              </a:ext>
            </a:extLst>
          </p:cNvPr>
          <p:cNvSpPr/>
          <p:nvPr/>
        </p:nvSpPr>
        <p:spPr>
          <a:xfrm>
            <a:off x="6421363" y="4041916"/>
            <a:ext cx="763929" cy="462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362F590-62E2-4F8B-93EE-6BA28CEFCF4A}"/>
              </a:ext>
            </a:extLst>
          </p:cNvPr>
          <p:cNvSpPr/>
          <p:nvPr/>
        </p:nvSpPr>
        <p:spPr>
          <a:xfrm>
            <a:off x="7185292" y="4041916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0D1ECAC-F9FD-499D-B3CF-A0B4EE8D3C23}"/>
              </a:ext>
            </a:extLst>
          </p:cNvPr>
          <p:cNvSpPr/>
          <p:nvPr/>
        </p:nvSpPr>
        <p:spPr>
          <a:xfrm>
            <a:off x="7949221" y="4041916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909554-71A6-4A6D-9D51-8DFB26351E29}"/>
              </a:ext>
            </a:extLst>
          </p:cNvPr>
          <p:cNvSpPr txBox="1"/>
          <p:nvPr/>
        </p:nvSpPr>
        <p:spPr>
          <a:xfrm>
            <a:off x="6011118" y="40310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9E8C57F-C049-4C97-AAE7-91CAF923DA33}"/>
              </a:ext>
            </a:extLst>
          </p:cNvPr>
          <p:cNvSpPr/>
          <p:nvPr/>
        </p:nvSpPr>
        <p:spPr>
          <a:xfrm>
            <a:off x="6421363" y="4560777"/>
            <a:ext cx="763929" cy="462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C863A20-E3BA-4F01-B3AE-423D5BDDE068}"/>
              </a:ext>
            </a:extLst>
          </p:cNvPr>
          <p:cNvSpPr/>
          <p:nvPr/>
        </p:nvSpPr>
        <p:spPr>
          <a:xfrm>
            <a:off x="7185292" y="4560777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A420978-68AA-41D4-9382-8B974C724793}"/>
              </a:ext>
            </a:extLst>
          </p:cNvPr>
          <p:cNvSpPr/>
          <p:nvPr/>
        </p:nvSpPr>
        <p:spPr>
          <a:xfrm>
            <a:off x="7949221" y="4560777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2796D3F-3EE4-4B34-9088-A1C4CD5515FF}"/>
              </a:ext>
            </a:extLst>
          </p:cNvPr>
          <p:cNvSpPr txBox="1"/>
          <p:nvPr/>
        </p:nvSpPr>
        <p:spPr>
          <a:xfrm>
            <a:off x="6011118" y="454993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C5F5FB8-846F-4FC1-B3A0-0F0834C7E387}"/>
              </a:ext>
            </a:extLst>
          </p:cNvPr>
          <p:cNvSpPr/>
          <p:nvPr/>
        </p:nvSpPr>
        <p:spPr>
          <a:xfrm>
            <a:off x="6421363" y="5067473"/>
            <a:ext cx="763929" cy="462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7D659E2-1198-40A8-8CB4-0BA98C062F38}"/>
              </a:ext>
            </a:extLst>
          </p:cNvPr>
          <p:cNvSpPr/>
          <p:nvPr/>
        </p:nvSpPr>
        <p:spPr>
          <a:xfrm>
            <a:off x="7185292" y="5067473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4006B75-5520-4A6A-BB97-5E2445A24720}"/>
              </a:ext>
            </a:extLst>
          </p:cNvPr>
          <p:cNvSpPr/>
          <p:nvPr/>
        </p:nvSpPr>
        <p:spPr>
          <a:xfrm>
            <a:off x="7949221" y="5067473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78F4ECD-289C-45CE-9301-D95B3288219B}"/>
              </a:ext>
            </a:extLst>
          </p:cNvPr>
          <p:cNvSpPr txBox="1"/>
          <p:nvPr/>
        </p:nvSpPr>
        <p:spPr>
          <a:xfrm>
            <a:off x="6011118" y="50566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38EB5EA-7780-4BBD-BE10-850B8749376A}"/>
              </a:ext>
            </a:extLst>
          </p:cNvPr>
          <p:cNvCxnSpPr>
            <a:cxnSpLocks/>
          </p:cNvCxnSpPr>
          <p:nvPr/>
        </p:nvCxnSpPr>
        <p:spPr>
          <a:xfrm flipH="1" flipV="1">
            <a:off x="1263592" y="4300728"/>
            <a:ext cx="383934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3E8FAC-6D43-4964-A476-0F1F4ED03B3F}"/>
              </a:ext>
            </a:extLst>
          </p:cNvPr>
          <p:cNvSpPr txBox="1"/>
          <p:nvPr/>
        </p:nvSpPr>
        <p:spPr>
          <a:xfrm>
            <a:off x="8742745" y="2396088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one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hot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encoding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FE94E784-DE60-4734-844B-094E9AE1D97D}"/>
              </a:ext>
            </a:extLst>
          </p:cNvPr>
          <p:cNvSpPr/>
          <p:nvPr/>
        </p:nvSpPr>
        <p:spPr>
          <a:xfrm>
            <a:off x="3409037" y="4932303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133F63-22C0-4BDE-BC8B-244175F124E1}"/>
              </a:ext>
            </a:extLst>
          </p:cNvPr>
          <p:cNvSpPr/>
          <p:nvPr/>
        </p:nvSpPr>
        <p:spPr>
          <a:xfrm>
            <a:off x="3950960" y="5023764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7302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 미분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9439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88516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미분의 개념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B0A221-CC2E-443C-A106-8594AE718C07}"/>
                  </a:ext>
                </a:extLst>
              </p:cNvPr>
              <p:cNvSpPr txBox="1"/>
              <p:nvPr/>
            </p:nvSpPr>
            <p:spPr>
              <a:xfrm>
                <a:off x="1315605" y="3272089"/>
                <a:ext cx="12713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B0A221-CC2E-443C-A106-8594AE718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605" y="3272089"/>
                <a:ext cx="127137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AB7E16-C7A7-4F29-9DE8-F60B50EC3DE3}"/>
                  </a:ext>
                </a:extLst>
              </p:cNvPr>
              <p:cNvSpPr txBox="1"/>
              <p:nvPr/>
            </p:nvSpPr>
            <p:spPr>
              <a:xfrm>
                <a:off x="1234440" y="4110606"/>
                <a:ext cx="1279389" cy="7936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AB7E16-C7A7-4F29-9DE8-F60B50EC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4110606"/>
                <a:ext cx="1279389" cy="7936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DD07A9-518D-406B-A0F4-4F9422EB35C3}"/>
                  </a:ext>
                </a:extLst>
              </p:cNvPr>
              <p:cNvSpPr txBox="1"/>
              <p:nvPr/>
            </p:nvSpPr>
            <p:spPr>
              <a:xfrm>
                <a:off x="3589919" y="4110606"/>
                <a:ext cx="1630575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4−2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DD07A9-518D-406B-A0F4-4F9422EB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919" y="4110606"/>
                <a:ext cx="1630575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37766B0-6D5C-4E20-9095-00A1A6C6E497}"/>
              </a:ext>
            </a:extLst>
          </p:cNvPr>
          <p:cNvCxnSpPr>
            <a:cxnSpLocks/>
          </p:cNvCxnSpPr>
          <p:nvPr/>
        </p:nvCxnSpPr>
        <p:spPr>
          <a:xfrm flipV="1">
            <a:off x="6906228" y="2264780"/>
            <a:ext cx="0" cy="2797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7F47835-41FB-45AB-8709-3C54DE1F3120}"/>
              </a:ext>
            </a:extLst>
          </p:cNvPr>
          <p:cNvCxnSpPr>
            <a:cxnSpLocks/>
          </p:cNvCxnSpPr>
          <p:nvPr/>
        </p:nvCxnSpPr>
        <p:spPr>
          <a:xfrm>
            <a:off x="6570562" y="4857508"/>
            <a:ext cx="2677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15BB23-F209-42B6-8ADA-F9BDBB37710A}"/>
              </a:ext>
            </a:extLst>
          </p:cNvPr>
          <p:cNvSpPr txBox="1"/>
          <p:nvPr/>
        </p:nvSpPr>
        <p:spPr>
          <a:xfrm>
            <a:off x="7315200" y="474176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BF0EA5-467D-4262-92D7-2D919E7BB5A8}"/>
              </a:ext>
            </a:extLst>
          </p:cNvPr>
          <p:cNvSpPr txBox="1"/>
          <p:nvPr/>
        </p:nvSpPr>
        <p:spPr>
          <a:xfrm>
            <a:off x="7974957" y="474176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D8F45F-33C2-4E3F-8582-8DC1B9064348}"/>
              </a:ext>
            </a:extLst>
          </p:cNvPr>
          <p:cNvSpPr txBox="1"/>
          <p:nvPr/>
        </p:nvSpPr>
        <p:spPr>
          <a:xfrm>
            <a:off x="6590196" y="366338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CE995F-5CAB-48F3-987F-D5AFB6C438B0}"/>
              </a:ext>
            </a:extLst>
          </p:cNvPr>
          <p:cNvSpPr txBox="1"/>
          <p:nvPr/>
        </p:nvSpPr>
        <p:spPr>
          <a:xfrm>
            <a:off x="6586338" y="260852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45AE373-0B12-44FA-BD0C-FD7D88C2DE8B}"/>
              </a:ext>
            </a:extLst>
          </p:cNvPr>
          <p:cNvCxnSpPr/>
          <p:nvPr/>
        </p:nvCxnSpPr>
        <p:spPr>
          <a:xfrm flipV="1">
            <a:off x="6840638" y="2442410"/>
            <a:ext cx="1551008" cy="25301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1C56738-2B3C-4B9A-B924-42F92557A7A4}"/>
              </a:ext>
            </a:extLst>
          </p:cNvPr>
          <p:cNvCxnSpPr/>
          <p:nvPr/>
        </p:nvCxnSpPr>
        <p:spPr>
          <a:xfrm flipV="1">
            <a:off x="7492492" y="3892952"/>
            <a:ext cx="0" cy="964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69FC7BF-ED9A-405B-9F0F-CB4E6D841512}"/>
              </a:ext>
            </a:extLst>
          </p:cNvPr>
          <p:cNvCxnSpPr>
            <a:cxnSpLocks/>
          </p:cNvCxnSpPr>
          <p:nvPr/>
        </p:nvCxnSpPr>
        <p:spPr>
          <a:xfrm flipH="1">
            <a:off x="6906228" y="3892952"/>
            <a:ext cx="5822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8D2EA91-818E-4A7A-832F-D01C2554E7CE}"/>
              </a:ext>
            </a:extLst>
          </p:cNvPr>
          <p:cNvCxnSpPr>
            <a:cxnSpLocks/>
          </p:cNvCxnSpPr>
          <p:nvPr/>
        </p:nvCxnSpPr>
        <p:spPr>
          <a:xfrm flipV="1">
            <a:off x="8152249" y="2820365"/>
            <a:ext cx="0" cy="2037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2419657-802A-4910-88C3-E2E89545C69E}"/>
              </a:ext>
            </a:extLst>
          </p:cNvPr>
          <p:cNvCxnSpPr>
            <a:cxnSpLocks/>
          </p:cNvCxnSpPr>
          <p:nvPr/>
        </p:nvCxnSpPr>
        <p:spPr>
          <a:xfrm flipH="1">
            <a:off x="6910274" y="2820365"/>
            <a:ext cx="12419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2750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 미분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E4937-E9E2-4F96-A933-FBF6430EAEB0}"/>
              </a:ext>
            </a:extLst>
          </p:cNvPr>
          <p:cNvSpPr txBox="1"/>
          <p:nvPr/>
        </p:nvSpPr>
        <p:spPr>
          <a:xfrm>
            <a:off x="84783" y="4253401"/>
            <a:ext cx="4416594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  # 0.0001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f(x)) / 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ADE7F7E-2E49-44F7-8E17-15B1794A0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39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8F0F5552-FC7C-431D-95E2-1FB784AF59A2}"/>
              </a:ext>
            </a:extLst>
          </p:cNvPr>
          <p:cNvSpPr/>
          <p:nvPr/>
        </p:nvSpPr>
        <p:spPr>
          <a:xfrm>
            <a:off x="1621536" y="2068068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EC812AE-3881-4AF3-83A3-1AC592C657B5}"/>
              </a:ext>
            </a:extLst>
          </p:cNvPr>
          <p:cNvCxnSpPr>
            <a:cxnSpLocks/>
          </p:cNvCxnSpPr>
          <p:nvPr/>
        </p:nvCxnSpPr>
        <p:spPr>
          <a:xfrm>
            <a:off x="883920" y="1471041"/>
            <a:ext cx="2414016" cy="1957959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E52569-D7DD-4846-8756-8FD03C028436}"/>
              </a:ext>
            </a:extLst>
          </p:cNvPr>
          <p:cNvSpPr txBox="1"/>
          <p:nvPr/>
        </p:nvSpPr>
        <p:spPr>
          <a:xfrm>
            <a:off x="1500632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C4C6A-FD96-41E0-85AA-C11B56DD8AC8}"/>
              </a:ext>
            </a:extLst>
          </p:cNvPr>
          <p:cNvSpPr txBox="1"/>
          <p:nvPr/>
        </p:nvSpPr>
        <p:spPr>
          <a:xfrm>
            <a:off x="1802714" y="31981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D22812-DA80-48EF-B35D-61564A6AACF8}"/>
              </a:ext>
            </a:extLst>
          </p:cNvPr>
          <p:cNvSpPr txBox="1"/>
          <p:nvPr/>
        </p:nvSpPr>
        <p:spPr>
          <a:xfrm>
            <a:off x="2031238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1BFCC50-EC7F-4537-8C1E-8C0F660193F6}"/>
              </a:ext>
            </a:extLst>
          </p:cNvPr>
          <p:cNvSpPr/>
          <p:nvPr/>
        </p:nvSpPr>
        <p:spPr>
          <a:xfrm>
            <a:off x="2293080" y="2570065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485997C0-8CB3-4015-8413-CFF0CCED6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9524FE4-2A01-4355-B9F1-9912DA97CC4C}"/>
              </a:ext>
            </a:extLst>
          </p:cNvPr>
          <p:cNvSpPr/>
          <p:nvPr/>
        </p:nvSpPr>
        <p:spPr>
          <a:xfrm>
            <a:off x="5959855" y="173180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FA064D-3C6A-4211-81D6-6CBD5EF51199}"/>
              </a:ext>
            </a:extLst>
          </p:cNvPr>
          <p:cNvCxnSpPr>
            <a:cxnSpLocks/>
          </p:cNvCxnSpPr>
          <p:nvPr/>
        </p:nvCxnSpPr>
        <p:spPr>
          <a:xfrm>
            <a:off x="5457226" y="1036798"/>
            <a:ext cx="1766534" cy="245784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ABCA13D-D463-43AF-9540-BC55B145B0FB}"/>
              </a:ext>
            </a:extLst>
          </p:cNvPr>
          <p:cNvSpPr txBox="1"/>
          <p:nvPr/>
        </p:nvSpPr>
        <p:spPr>
          <a:xfrm>
            <a:off x="5993706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E3C125-70D3-4964-A61D-CBA6AF9749C3}"/>
              </a:ext>
            </a:extLst>
          </p:cNvPr>
          <p:cNvSpPr txBox="1"/>
          <p:nvPr/>
        </p:nvSpPr>
        <p:spPr>
          <a:xfrm>
            <a:off x="6258497" y="326380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456FD6-AA6E-4ED9-9EF9-6BC4573C69F1}"/>
              </a:ext>
            </a:extLst>
          </p:cNvPr>
          <p:cNvSpPr txBox="1"/>
          <p:nvPr/>
        </p:nvSpPr>
        <p:spPr>
          <a:xfrm>
            <a:off x="6112441" y="269562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E7F00AD-4E98-423A-9984-C1933B79E55B}"/>
              </a:ext>
            </a:extLst>
          </p:cNvPr>
          <p:cNvSpPr/>
          <p:nvPr/>
        </p:nvSpPr>
        <p:spPr>
          <a:xfrm>
            <a:off x="6379401" y="233724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B3846A-A5D4-46C2-8BA6-7A34E9DD9F7D}"/>
              </a:ext>
            </a:extLst>
          </p:cNvPr>
          <p:cNvSpPr txBox="1"/>
          <p:nvPr/>
        </p:nvSpPr>
        <p:spPr>
          <a:xfrm>
            <a:off x="5502217" y="270878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x-h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1A863BD-A96A-426B-9D89-7E7DF741A25A}"/>
              </a:ext>
            </a:extLst>
          </p:cNvPr>
          <p:cNvSpPr/>
          <p:nvPr/>
        </p:nvSpPr>
        <p:spPr>
          <a:xfrm>
            <a:off x="6114610" y="2097976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5220494" y="4253401"/>
            <a:ext cx="5262979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593D89D-45FF-4E2D-B6F4-EB178C91A426}"/>
              </a:ext>
            </a:extLst>
          </p:cNvPr>
          <p:cNvCxnSpPr/>
          <p:nvPr/>
        </p:nvCxnSpPr>
        <p:spPr>
          <a:xfrm>
            <a:off x="1677924" y="2210752"/>
            <a:ext cx="0" cy="921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B62E0D7-1F2C-4E1B-B8C2-4C312ED87F7A}"/>
              </a:ext>
            </a:extLst>
          </p:cNvPr>
          <p:cNvCxnSpPr>
            <a:cxnSpLocks/>
          </p:cNvCxnSpPr>
          <p:nvPr/>
        </p:nvCxnSpPr>
        <p:spPr>
          <a:xfrm>
            <a:off x="2349468" y="2682841"/>
            <a:ext cx="0" cy="4197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82CBF36-03E1-4C3C-9881-C276E8B5D3C8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318426" y="2124456"/>
            <a:ext cx="3031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FA8AD28-A5DE-4D10-997A-AF25CAFBC39A}"/>
              </a:ext>
            </a:extLst>
          </p:cNvPr>
          <p:cNvCxnSpPr>
            <a:cxnSpLocks/>
          </p:cNvCxnSpPr>
          <p:nvPr/>
        </p:nvCxnSpPr>
        <p:spPr>
          <a:xfrm flipH="1">
            <a:off x="1293259" y="2622440"/>
            <a:ext cx="10600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C3EFFD4-E224-49AA-86FC-A197F7F287F4}"/>
              </a:ext>
            </a:extLst>
          </p:cNvPr>
          <p:cNvCxnSpPr>
            <a:cxnSpLocks/>
          </p:cNvCxnSpPr>
          <p:nvPr/>
        </p:nvCxnSpPr>
        <p:spPr>
          <a:xfrm>
            <a:off x="913233" y="1183898"/>
            <a:ext cx="1820074" cy="23066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76D7ABE-C0DB-44DA-BFF1-84C27DB12742}"/>
              </a:ext>
            </a:extLst>
          </p:cNvPr>
          <p:cNvSpPr txBox="1"/>
          <p:nvPr/>
        </p:nvSpPr>
        <p:spPr>
          <a:xfrm>
            <a:off x="2102309" y="203488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전방차분미분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30A8B7-14E9-4A1B-A583-AB4C78CC8E2D}"/>
              </a:ext>
            </a:extLst>
          </p:cNvPr>
          <p:cNvSpPr txBox="1"/>
          <p:nvPr/>
        </p:nvSpPr>
        <p:spPr>
          <a:xfrm>
            <a:off x="6379401" y="173592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중앙차분미분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D0D335E-0D64-450C-B6CB-1C13601DFF06}"/>
              </a:ext>
            </a:extLst>
          </p:cNvPr>
          <p:cNvCxnSpPr>
            <a:cxnSpLocks/>
          </p:cNvCxnSpPr>
          <p:nvPr/>
        </p:nvCxnSpPr>
        <p:spPr>
          <a:xfrm>
            <a:off x="5371983" y="1047173"/>
            <a:ext cx="1766534" cy="2457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2151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function(x):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0.01*x**2 + 0.1*x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5)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10)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=0.01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=0.02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altLang="ko-KR" sz="3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10</a:t>
                </a:r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blipFill>
                <a:blip r:embed="rId5"/>
                <a:stretch>
                  <a:fillRect t="-24691" r="-11897" b="-493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3560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function_tmp1(x0):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x0**2 + 4**2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numerical_diff(function_tmp1, 3)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27334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function_tmp2(x1):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3**2 + x1**2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numerical_diff(function_tmp2, 4)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4815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1253215" y="1414813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1414813"/>
                <a:ext cx="3388428" cy="1021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/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3526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신경망에서의 기울기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/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/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0694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599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294" y="1850967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62733" y="162013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/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405856" y="2179735"/>
            <a:ext cx="1324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/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blipFill>
                <a:blip r:embed="rId5"/>
                <a:stretch>
                  <a:fillRect l="-4854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7456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endCxn id="3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166924" y="25727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037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순서도: 지연 11">
            <a:extLst>
              <a:ext uri="{FF2B5EF4-FFF2-40B4-BE49-F238E27FC236}">
                <a16:creationId xmlns:a16="http://schemas.microsoft.com/office/drawing/2014/main" id="{B28AAC81-E848-42E7-B31B-B74F00FD8A5F}"/>
              </a:ext>
            </a:extLst>
          </p:cNvPr>
          <p:cNvSpPr/>
          <p:nvPr/>
        </p:nvSpPr>
        <p:spPr>
          <a:xfrm>
            <a:off x="9268326" y="2173705"/>
            <a:ext cx="625642" cy="542285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667AB9E-25AA-4E79-B995-527D95AAFE32}"/>
              </a:ext>
            </a:extLst>
          </p:cNvPr>
          <p:cNvCxnSpPr/>
          <p:nvPr/>
        </p:nvCxnSpPr>
        <p:spPr>
          <a:xfrm>
            <a:off x="8995611" y="2286001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0E1C30C-87E1-475A-A75B-B6D73CD209ED}"/>
              </a:ext>
            </a:extLst>
          </p:cNvPr>
          <p:cNvCxnSpPr/>
          <p:nvPr/>
        </p:nvCxnSpPr>
        <p:spPr>
          <a:xfrm>
            <a:off x="8995611" y="2619785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9B421F1-CFEE-4FD3-A5A4-9FB9B07B5D69}"/>
              </a:ext>
            </a:extLst>
          </p:cNvPr>
          <p:cNvCxnSpPr/>
          <p:nvPr/>
        </p:nvCxnSpPr>
        <p:spPr>
          <a:xfrm>
            <a:off x="9893968" y="2439311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5189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353460F8-ACD8-4355-90FD-1D080AE40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EC204B28-4C52-48A2-BF58-FDF859F76883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F75936F-2FBA-4EC3-BBC4-72069FA162E6}"/>
              </a:ext>
            </a:extLst>
          </p:cNvPr>
          <p:cNvCxnSpPr>
            <a:cxnSpLocks/>
            <a:stCxn id="2050" idx="3"/>
            <a:endCxn id="2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E6ED979-5940-4854-99E3-F20C4A718A68}"/>
              </a:ext>
            </a:extLst>
          </p:cNvPr>
          <p:cNvSpPr txBox="1"/>
          <p:nvPr/>
        </p:nvSpPr>
        <p:spPr>
          <a:xfrm>
            <a:off x="2854968" y="303532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1FC1700-A3B3-40D2-8EE6-1083A3F87483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712CA33-0AC8-47F4-8223-00D34270326E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CF4A3CA-5897-4894-93FE-81CFA58E668F}"/>
              </a:ext>
            </a:extLst>
          </p:cNvPr>
          <p:cNvSpPr txBox="1"/>
          <p:nvPr/>
        </p:nvSpPr>
        <p:spPr>
          <a:xfrm>
            <a:off x="3376168" y="393723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F46CAC-4B1F-4CA1-8E17-A19E4EB539B6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349396" y="283426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69BE23-7890-4A98-9E2A-81370E0A7D52}"/>
              </a:ext>
            </a:extLst>
          </p:cNvPr>
          <p:cNvSpPr txBox="1"/>
          <p:nvPr/>
        </p:nvSpPr>
        <p:spPr>
          <a:xfrm>
            <a:off x="5661710" y="236355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B0EC1E5-5BB5-417D-BBA4-931121B0BBD2}"/>
              </a:ext>
            </a:extLst>
          </p:cNvPr>
          <p:cNvSpPr txBox="1"/>
          <p:nvPr/>
        </p:nvSpPr>
        <p:spPr>
          <a:xfrm>
            <a:off x="4898684" y="942975"/>
            <a:ext cx="4432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(100*2 + 150*3)*1.1 = 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9483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4620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6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062589" y="291269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4000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A231390-3FC1-4FCA-962F-05B8D3E0769C}"/>
              </a:ext>
            </a:extLst>
          </p:cNvPr>
          <p:cNvGrpSpPr/>
          <p:nvPr/>
        </p:nvGrpSpPr>
        <p:grpSpPr>
          <a:xfrm>
            <a:off x="935734" y="2943852"/>
            <a:ext cx="1850082" cy="1373885"/>
            <a:chOff x="1160718" y="3087923"/>
            <a:chExt cx="1850082" cy="1373885"/>
          </a:xfrm>
        </p:grpSpPr>
        <p:pic>
          <p:nvPicPr>
            <p:cNvPr id="4098" name="Picture 2" descr="돼지고기와 '찰떡궁합'인 식품은 무엇? - 데일리 푸드앤메드">
              <a:extLst>
                <a:ext uri="{FF2B5EF4-FFF2-40B4-BE49-F238E27FC236}">
                  <a16:creationId xmlns:a16="http://schemas.microsoft.com/office/drawing/2014/main" id="{35B793BF-01AC-4BBA-8C65-117F7C606C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718" y="3180553"/>
              <a:ext cx="784836" cy="522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DE817BB0-DB60-4930-B6D7-F699E5491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5554" y="3087923"/>
              <a:ext cx="1065246" cy="721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고등어 생선은 고립 로열티 무료 사진, 그림, 이미지 그리고 스톡포토그래피. Image 37769880.">
              <a:extLst>
                <a:ext uri="{FF2B5EF4-FFF2-40B4-BE49-F238E27FC236}">
                  <a16:creationId xmlns:a16="http://schemas.microsoft.com/office/drawing/2014/main" id="{AF14092D-B768-4705-A4D2-E836430536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656" y="3799346"/>
              <a:ext cx="965200" cy="662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구름 8">
            <a:extLst>
              <a:ext uri="{FF2B5EF4-FFF2-40B4-BE49-F238E27FC236}">
                <a16:creationId xmlns:a16="http://schemas.microsoft.com/office/drawing/2014/main" id="{9B57F87E-8F7C-426F-B86A-BB6DE198A3E3}"/>
              </a:ext>
            </a:extLst>
          </p:cNvPr>
          <p:cNvSpPr/>
          <p:nvPr/>
        </p:nvSpPr>
        <p:spPr>
          <a:xfrm rot="324494">
            <a:off x="3273552" y="3352800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9738D0-7C5E-486C-9BFE-2008360AD67F}"/>
              </a:ext>
            </a:extLst>
          </p:cNvPr>
          <p:cNvSpPr txBox="1"/>
          <p:nvPr/>
        </p:nvSpPr>
        <p:spPr>
          <a:xfrm>
            <a:off x="3229150" y="3448858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복잡한계산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64599ED-3D88-4EFC-8678-681E1ED6968F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2775791" y="3618135"/>
            <a:ext cx="4533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92F57CE-9B0C-41CE-A5B0-4747237AA70A}"/>
              </a:ext>
            </a:extLst>
          </p:cNvPr>
          <p:cNvSpPr txBox="1"/>
          <p:nvPr/>
        </p:nvSpPr>
        <p:spPr>
          <a:xfrm>
            <a:off x="5676783" y="229157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7785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9AFFE633-729E-4033-9A9C-D8F4D5149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8F72FAD-5C7A-419A-844A-18DB0D82EDA7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99E2A67C-A36E-4CFD-89CF-586A193B3D5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  <a:endCxn id="42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C2B13D-A43A-4111-A4E8-65C49637647B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0E9E3F-F985-4E21-8505-99870CD08C80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712029B-8776-45B4-8B73-A0FE36C81A34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88C7C7AF-3E9B-4053-B04C-092E70004C70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F2F2C5E-60A9-4FED-9791-CA16C51C746F}"/>
              </a:ext>
            </a:extLst>
          </p:cNvPr>
          <p:cNvCxnSpPr>
            <a:stCxn id="55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892AE7F-408B-4F77-BDE4-A9E1BFA7D66B}"/>
              </a:ext>
            </a:extLst>
          </p:cNvPr>
          <p:cNvCxnSpPr>
            <a:endCxn id="39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59332F-F0AD-4F71-B93A-7589A70E02D1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595F62-3E5D-4AB5-B033-1855842E137F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BF39E63-07A4-4483-896C-143993C1F314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3E1C615-8906-4DDF-A968-BC4BBA4A0E2E}"/>
              </a:ext>
            </a:extLst>
          </p:cNvPr>
          <p:cNvCxnSpPr>
            <a:cxnSpLocks/>
            <a:endCxn id="42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482959C-D900-40BA-99CE-D372A0CFDBC6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B79DCCF-F12E-445A-A9A7-6BA076261407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AE44E22-D8ED-496B-BFB8-15D2F34FED2B}"/>
              </a:ext>
            </a:extLst>
          </p:cNvPr>
          <p:cNvSpPr txBox="1"/>
          <p:nvPr/>
        </p:nvSpPr>
        <p:spPr>
          <a:xfrm>
            <a:off x="6536305" y="23073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39BEFF7-D814-4E7A-94D9-1C98C2724CE9}"/>
              </a:ext>
            </a:extLst>
          </p:cNvPr>
          <p:cNvSpPr txBox="1"/>
          <p:nvPr/>
        </p:nvSpPr>
        <p:spPr>
          <a:xfrm>
            <a:off x="4625344" y="228506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3BA22A2-058F-4DDC-9C2E-0E30807D983B}"/>
              </a:ext>
            </a:extLst>
          </p:cNvPr>
          <p:cNvSpPr txBox="1"/>
          <p:nvPr/>
        </p:nvSpPr>
        <p:spPr>
          <a:xfrm>
            <a:off x="2727252" y="223416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741F5E5-92B4-43E7-81F5-257874C9944F}"/>
              </a:ext>
            </a:extLst>
          </p:cNvPr>
          <p:cNvSpPr txBox="1"/>
          <p:nvPr/>
        </p:nvSpPr>
        <p:spPr>
          <a:xfrm>
            <a:off x="2794136" y="117377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09D30C-15A3-4FD5-A2FC-1A72631EB250}"/>
              </a:ext>
            </a:extLst>
          </p:cNvPr>
          <p:cNvSpPr txBox="1"/>
          <p:nvPr/>
        </p:nvSpPr>
        <p:spPr>
          <a:xfrm>
            <a:off x="4595592" y="11253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D1602B5-25DC-4C38-9E7B-A98AF069C8C0}"/>
              </a:ext>
            </a:extLst>
          </p:cNvPr>
          <p:cNvSpPr txBox="1"/>
          <p:nvPr/>
        </p:nvSpPr>
        <p:spPr>
          <a:xfrm>
            <a:off x="6414385" y="111984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EDCD14C-3BAF-4159-BB88-154F5C187DC1}"/>
              </a:ext>
            </a:extLst>
          </p:cNvPr>
          <p:cNvSpPr txBox="1"/>
          <p:nvPr/>
        </p:nvSpPr>
        <p:spPr>
          <a:xfrm>
            <a:off x="1437316" y="4722683"/>
            <a:ext cx="60564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 가격이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 오를때 전체 가격의 증분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사과에 전달되는 미분 값이다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F6586E-A5C3-4991-BD4A-C174215A2997}"/>
                  </a:ext>
                </a:extLst>
              </p:cNvPr>
              <p:cNvSpPr txBox="1"/>
              <p:nvPr/>
            </p:nvSpPr>
            <p:spPr>
              <a:xfrm>
                <a:off x="8408009" y="1662094"/>
                <a:ext cx="1767792" cy="14288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?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F6586E-A5C3-4991-BD4A-C174215A2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8009" y="1662094"/>
                <a:ext cx="1767792" cy="14288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43232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8599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blipFill>
                <a:blip r:embed="rId3"/>
                <a:stretch>
                  <a:fillRect l="-15517" r="-1206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/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blipFill>
                <a:blip r:embed="rId5"/>
                <a:stretch>
                  <a:fillRect l="-1351" r="-450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/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/>
              <p:nvPr/>
            </p:nvSpPr>
            <p:spPr>
              <a:xfrm>
                <a:off x="4707096" y="2337186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096" y="2337186"/>
                <a:ext cx="374333" cy="369332"/>
              </a:xfrm>
              <a:prstGeom prst="rect">
                <a:avLst/>
              </a:prstGeom>
              <a:blipFill>
                <a:blip r:embed="rId7"/>
                <a:stretch>
                  <a:fillRect l="-4839" r="-161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/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37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/>
              <p:nvPr/>
            </p:nvSpPr>
            <p:spPr>
              <a:xfrm>
                <a:off x="1249961" y="1536044"/>
                <a:ext cx="1839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1536044"/>
                <a:ext cx="1839157" cy="369332"/>
              </a:xfrm>
              <a:prstGeom prst="rect">
                <a:avLst/>
              </a:prstGeom>
              <a:blipFill>
                <a:blip r:embed="rId4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453857" y="2219659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3857" y="2219659"/>
                <a:ext cx="1671548" cy="369332"/>
              </a:xfrm>
              <a:prstGeom prst="rect">
                <a:avLst/>
              </a:prstGeom>
              <a:blipFill>
                <a:blip r:embed="rId5"/>
                <a:stretch>
                  <a:fillRect l="-365" r="-292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/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/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/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blipFill>
                <a:blip r:embed="rId8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/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blipFill>
                <a:blip r:embed="rId9"/>
                <a:stretch>
                  <a:fillRect l="-93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3218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blipFill>
                <a:blip r:embed="rId4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id="{244EF195-CCBB-41C1-8BAA-5E2E49A652F3}"/>
              </a:ext>
            </a:extLst>
          </p:cNvPr>
          <p:cNvSpPr/>
          <p:nvPr/>
        </p:nvSpPr>
        <p:spPr>
          <a:xfrm>
            <a:off x="3906806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322444" y="1430989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FC34934-EE3C-4C1A-9C8E-5F6156FE7A8F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4516406" y="2064557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/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blipFill>
                <a:blip r:embed="rId8"/>
                <a:stretch>
                  <a:fillRect r="-3448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  <a:endCxn id="15" idx="2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11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blipFill>
                <a:blip r:embed="rId12"/>
                <a:stretch>
                  <a:fillRect l="-2041" r="-2041"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/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60FB6C1-A069-46A6-AEE7-C3159AEF3841}"/>
              </a:ext>
            </a:extLst>
          </p:cNvPr>
          <p:cNvCxnSpPr>
            <a:cxnSpLocks/>
          </p:cNvCxnSpPr>
          <p:nvPr/>
        </p:nvCxnSpPr>
        <p:spPr>
          <a:xfrm flipH="1">
            <a:off x="4516406" y="2187448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691384" y="2187448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/>
              <p:nvPr/>
            </p:nvSpPr>
            <p:spPr>
              <a:xfrm>
                <a:off x="5118182" y="2245134"/>
                <a:ext cx="4957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182" y="2245134"/>
                <a:ext cx="495777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/>
              <p:nvPr/>
            </p:nvSpPr>
            <p:spPr>
              <a:xfrm>
                <a:off x="3074370" y="2271908"/>
                <a:ext cx="872931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370" y="2271908"/>
                <a:ext cx="872931" cy="7022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237100" y="1522476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/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F98E8581-217F-4943-8852-4B4A82211427}"/>
              </a:ext>
            </a:extLst>
          </p:cNvPr>
          <p:cNvSpPr/>
          <p:nvPr/>
        </p:nvSpPr>
        <p:spPr>
          <a:xfrm>
            <a:off x="3942557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4624FB2-645D-45FC-A68A-AAF70A4A3C31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1358195" y="3812402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9D2D44F-B59C-41ED-9432-401821D5196F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4552157" y="4445970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/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blipFill>
                <a:blip r:embed="rId17"/>
                <a:stretch>
                  <a:fillRect r="-258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07A1902-1472-499E-8814-D540E842EC5F}"/>
              </a:ext>
            </a:extLst>
          </p:cNvPr>
          <p:cNvCxnSpPr>
            <a:cxnSpLocks/>
            <a:stCxn id="52" idx="6"/>
            <a:endCxn id="46" idx="2"/>
          </p:cNvCxnSpPr>
          <p:nvPr/>
        </p:nvCxnSpPr>
        <p:spPr>
          <a:xfrm>
            <a:off x="2740373" y="4445970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6D22332-F0F6-4933-BF50-E59F5FF36538}"/>
              </a:ext>
            </a:extLst>
          </p:cNvPr>
          <p:cNvCxnSpPr>
            <a:cxnSpLocks/>
            <a:endCxn id="52" idx="3"/>
          </p:cNvCxnSpPr>
          <p:nvPr/>
        </p:nvCxnSpPr>
        <p:spPr>
          <a:xfrm flipV="1">
            <a:off x="1358195" y="4661496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B9606ED9-DF06-4F2B-8FAE-E640A7CFBF60}"/>
              </a:ext>
            </a:extLst>
          </p:cNvPr>
          <p:cNvSpPr/>
          <p:nvPr/>
        </p:nvSpPr>
        <p:spPr>
          <a:xfrm>
            <a:off x="2130773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/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blipFill>
                <a:blip r:embed="rId1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/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/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blipFill>
                <a:blip r:embed="rId2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/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blipFill>
                <a:blip r:embed="rId21"/>
                <a:stretch>
                  <a:fillRect l="-2041" r="-2041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/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5E25E3D-908A-459B-B6DF-E273F285E6CA}"/>
              </a:ext>
            </a:extLst>
          </p:cNvPr>
          <p:cNvCxnSpPr>
            <a:cxnSpLocks/>
          </p:cNvCxnSpPr>
          <p:nvPr/>
        </p:nvCxnSpPr>
        <p:spPr>
          <a:xfrm flipH="1">
            <a:off x="4552157" y="4568861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19C6F4D-07F9-403F-98B8-06C4D0829A78}"/>
              </a:ext>
            </a:extLst>
          </p:cNvPr>
          <p:cNvCxnSpPr>
            <a:cxnSpLocks/>
          </p:cNvCxnSpPr>
          <p:nvPr/>
        </p:nvCxnSpPr>
        <p:spPr>
          <a:xfrm flipH="1">
            <a:off x="2727135" y="4568861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/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blipFill>
                <a:blip r:embed="rId23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/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blipFill>
                <a:blip r:embed="rId24"/>
                <a:stretch>
                  <a:fillRect l="-1974" r="-197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23ACBF-C2C8-4E19-A475-846205A1F03D}"/>
              </a:ext>
            </a:extLst>
          </p:cNvPr>
          <p:cNvCxnSpPr>
            <a:cxnSpLocks/>
          </p:cNvCxnSpPr>
          <p:nvPr/>
        </p:nvCxnSpPr>
        <p:spPr>
          <a:xfrm flipH="1" flipV="1">
            <a:off x="1272851" y="3903889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/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blipFill>
                <a:blip r:embed="rId25"/>
                <a:stretch>
                  <a:fillRect l="-1395" r="-372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/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blipFill>
                <a:blip r:embed="rId26"/>
                <a:stretch>
                  <a:fillRect l="-1376" r="-2752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5175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85504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127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/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/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blipFill>
                <a:blip r:embed="rId1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/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1409059" y="4375020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014438" y="4228413"/>
                <a:ext cx="51123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438" y="4228413"/>
                <a:ext cx="511230" cy="7022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3046299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3046299"/>
                <a:ext cx="1088311" cy="76540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2452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30" r="-151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55583" y="4559388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583" y="4559388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8929" r="-714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5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4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 노드의 미분값은 리피트이다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237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−0.5,−0.5,−0.7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순서도: 지연 35">
            <a:extLst>
              <a:ext uri="{FF2B5EF4-FFF2-40B4-BE49-F238E27FC236}">
                <a16:creationId xmlns:a16="http://schemas.microsoft.com/office/drawing/2014/main" id="{3A0F11AE-6646-4BED-B412-3A14F4E487E9}"/>
              </a:ext>
            </a:extLst>
          </p:cNvPr>
          <p:cNvSpPr/>
          <p:nvPr/>
        </p:nvSpPr>
        <p:spPr>
          <a:xfrm>
            <a:off x="9268326" y="2173705"/>
            <a:ext cx="625642" cy="542285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F3177E2-E0F1-4309-A1CB-EFE7E0ABAB93}"/>
              </a:ext>
            </a:extLst>
          </p:cNvPr>
          <p:cNvCxnSpPr/>
          <p:nvPr/>
        </p:nvCxnSpPr>
        <p:spPr>
          <a:xfrm>
            <a:off x="8995611" y="2286001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A540286-145F-45FF-92C1-212BB1CCC6A6}"/>
              </a:ext>
            </a:extLst>
          </p:cNvPr>
          <p:cNvCxnSpPr/>
          <p:nvPr/>
        </p:nvCxnSpPr>
        <p:spPr>
          <a:xfrm>
            <a:off x="8995611" y="2619785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F240873-78FE-4B14-98D5-E9A9B10D4CFD}"/>
              </a:ext>
            </a:extLst>
          </p:cNvPr>
          <p:cNvCxnSpPr/>
          <p:nvPr/>
        </p:nvCxnSpPr>
        <p:spPr>
          <a:xfrm>
            <a:off x="9992820" y="2435391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54F95DA7-F53B-4B6F-B030-601FDC7F2C76}"/>
              </a:ext>
            </a:extLst>
          </p:cNvPr>
          <p:cNvSpPr/>
          <p:nvPr/>
        </p:nvSpPr>
        <p:spPr>
          <a:xfrm>
            <a:off x="9888365" y="2383164"/>
            <a:ext cx="104455" cy="1044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7336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84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</p:cNvCxnSpPr>
          <p:nvPr/>
        </p:nvCxnSpPr>
        <p:spPr>
          <a:xfrm flipH="1">
            <a:off x="1382133" y="4379555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198942" y="4234961"/>
                <a:ext cx="492201" cy="7022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8942" y="4234961"/>
                <a:ext cx="492201" cy="7022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0139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49196" y="550099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196" y="5500994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9091" r="-909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430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blipFill>
                <a:blip r:embed="rId15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93284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1" name="Picture 2" descr="사과 - Home | Facebook">
            <a:extLst>
              <a:ext uri="{FF2B5EF4-FFF2-40B4-BE49-F238E27FC236}">
                <a16:creationId xmlns:a16="http://schemas.microsoft.com/office/drawing/2014/main" id="{656074C7-758C-41DB-BE9E-73FC324CB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187338C-5060-4D2E-A436-79F00641B5C6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F0751AB0-9500-419B-A7C8-C2E49778B3BC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E432648-B61D-4862-8BF4-07CCE4503B23}"/>
              </a:ext>
            </a:extLst>
          </p:cNvPr>
          <p:cNvCxnSpPr>
            <a:stCxn id="51" idx="3"/>
            <a:endCxn id="58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4A8660E0-E211-4451-BD5B-812943E8C8F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ECBD9DA-1C6E-418E-8F06-524C16549816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D28DFA5-5230-413F-BD2F-1CD89F34B871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00FCEA-889B-4707-9207-EF20BB54B45B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9DCFCBE-39F5-4AFB-B3F0-926BD2CF6441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C9F4873F-F868-4B4A-9914-41641D70FE9E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E3F2901C-90F9-42EA-BE77-3A405CE7841E}"/>
              </a:ext>
            </a:extLst>
          </p:cNvPr>
          <p:cNvCxnSpPr>
            <a:stCxn id="67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B3F78BE-9091-4242-B786-82CFE7BF2160}"/>
              </a:ext>
            </a:extLst>
          </p:cNvPr>
          <p:cNvCxnSpPr>
            <a:endCxn id="58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6AF485F-BD45-4DDD-926B-992F1B5E7972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CB998FD-D31F-43E0-8447-53ABA5848CF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E8B2DA9-EEB5-4529-A381-F62F5FF94814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3402C02-94F8-41E6-9860-543CBF639907}"/>
              </a:ext>
            </a:extLst>
          </p:cNvPr>
          <p:cNvCxnSpPr>
            <a:cxnSpLocks/>
            <a:endCxn id="60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B914FFB-A60D-4833-A59E-F7C925B2EF32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7E506E4E-920F-4072-A53D-7516C3953454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B8FFF70-2DA0-4EE2-A4AB-C13DBFC0F2B3}"/>
              </a:ext>
            </a:extLst>
          </p:cNvPr>
          <p:cNvSpPr txBox="1"/>
          <p:nvPr/>
        </p:nvSpPr>
        <p:spPr>
          <a:xfrm>
            <a:off x="6758298" y="225388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BED2C36B-A67C-4809-BAE5-EEB89AF259DE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1CC0322-02A7-42EA-B91B-FC919BA9001F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9A015E3-CBA0-4FC6-9625-E2E940119726}"/>
              </a:ext>
            </a:extLst>
          </p:cNvPr>
          <p:cNvCxnSpPr>
            <a:cxnSpLocks/>
          </p:cNvCxnSpPr>
          <p:nvPr/>
        </p:nvCxnSpPr>
        <p:spPr>
          <a:xfrm flipH="1">
            <a:off x="5077968" y="2484536"/>
            <a:ext cx="597409" cy="1623418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CA71E118-F488-4BF1-AC0E-10490A4E2127}"/>
              </a:ext>
            </a:extLst>
          </p:cNvPr>
          <p:cNvCxnSpPr>
            <a:cxnSpLocks/>
          </p:cNvCxnSpPr>
          <p:nvPr/>
        </p:nvCxnSpPr>
        <p:spPr>
          <a:xfrm flipH="1">
            <a:off x="4385158" y="4107954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E564663D-4DA6-4F5F-80D0-012E6394138C}"/>
              </a:ext>
            </a:extLst>
          </p:cNvPr>
          <p:cNvCxnSpPr>
            <a:cxnSpLocks/>
          </p:cNvCxnSpPr>
          <p:nvPr/>
        </p:nvCxnSpPr>
        <p:spPr>
          <a:xfrm flipH="1">
            <a:off x="3461460" y="2482883"/>
            <a:ext cx="465308" cy="1027234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6756610-2486-4A5C-8B3E-2A0FBE84D63A}"/>
              </a:ext>
            </a:extLst>
          </p:cNvPr>
          <p:cNvCxnSpPr>
            <a:cxnSpLocks/>
          </p:cNvCxnSpPr>
          <p:nvPr/>
        </p:nvCxnSpPr>
        <p:spPr>
          <a:xfrm flipH="1">
            <a:off x="2770847" y="3499112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8FE1D1F-88D1-49D8-BF34-555B025D4C79}"/>
              </a:ext>
            </a:extLst>
          </p:cNvPr>
          <p:cNvSpPr txBox="1"/>
          <p:nvPr/>
        </p:nvSpPr>
        <p:spPr>
          <a:xfrm>
            <a:off x="4639057" y="405925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5ECB03-84D5-4378-B4BF-3360AC5EF35A}"/>
              </a:ext>
            </a:extLst>
          </p:cNvPr>
          <p:cNvSpPr txBox="1"/>
          <p:nvPr/>
        </p:nvSpPr>
        <p:spPr>
          <a:xfrm>
            <a:off x="4593038" y="227035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379D27-E797-4462-A349-E68D19330C90}"/>
              </a:ext>
            </a:extLst>
          </p:cNvPr>
          <p:cNvSpPr txBox="1"/>
          <p:nvPr/>
        </p:nvSpPr>
        <p:spPr>
          <a:xfrm>
            <a:off x="2693884" y="347086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76FB290-8508-400A-A2C9-AA105F76CB07}"/>
              </a:ext>
            </a:extLst>
          </p:cNvPr>
          <p:cNvSpPr txBox="1"/>
          <p:nvPr/>
        </p:nvSpPr>
        <p:spPr>
          <a:xfrm>
            <a:off x="2700236" y="224299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4008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C2FF6B53-AB3A-4137-8E2F-EFED79D2F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9350A6E-73B0-43FB-8E89-F45ACEA166D8}"/>
              </a:ext>
            </a:extLst>
          </p:cNvPr>
          <p:cNvSpPr txBox="1"/>
          <p:nvPr/>
        </p:nvSpPr>
        <p:spPr>
          <a:xfrm>
            <a:off x="2768870" y="185602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8DA597C-6A12-4C75-8CCA-5D959BDB0631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5FB24FB-C33D-4589-9092-E54FA0235D43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2C73A138-9786-4257-85A6-EC08E657AB99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77DD8F8-DE90-4C18-9D8F-AFD64E276D96}"/>
              </a:ext>
            </a:extLst>
          </p:cNvPr>
          <p:cNvCxnSpPr>
            <a:cxnSpLocks/>
            <a:stCxn id="39" idx="6"/>
            <a:endCxn id="97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8A6A52-A754-49AB-98C4-37259A754B74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C4213E7-FC3E-4F02-9880-0554FD112A4B}"/>
              </a:ext>
            </a:extLst>
          </p:cNvPr>
          <p:cNvSpPr txBox="1"/>
          <p:nvPr/>
        </p:nvSpPr>
        <p:spPr>
          <a:xfrm>
            <a:off x="4608839" y="205358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AA889C-6E75-404A-AD6E-57C81D602503}"/>
              </a:ext>
            </a:extLst>
          </p:cNvPr>
          <p:cNvSpPr txBox="1"/>
          <p:nvPr/>
        </p:nvSpPr>
        <p:spPr>
          <a:xfrm>
            <a:off x="7273645" y="249500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A155DD15-F6FF-4036-8425-2CF4F907BB06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970736B-660F-4A6A-ACDF-E8EB34FBF0A0}"/>
              </a:ext>
            </a:extLst>
          </p:cNvPr>
          <p:cNvCxnSpPr>
            <a:stCxn id="48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50D1542-B90C-40F1-8127-9EE309EE9C3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1106F8B-AFC6-4879-90DE-AF1827B54CDC}"/>
              </a:ext>
            </a:extLst>
          </p:cNvPr>
          <p:cNvSpPr txBox="1"/>
          <p:nvPr/>
        </p:nvSpPr>
        <p:spPr>
          <a:xfrm>
            <a:off x="3400043" y="117741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4F81DB-7498-4AD2-9C34-75D485EBD65F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A0787E3-A7DD-489C-96F4-FEE83005D2E0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45BAF54-2C19-4881-AD84-69FC9B959FB5}"/>
              </a:ext>
            </a:extLst>
          </p:cNvPr>
          <p:cNvCxnSpPr>
            <a:cxnSpLocks/>
            <a:stCxn id="97" idx="6"/>
            <a:endCxn id="41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AB5D0F-5474-4EA9-BAAE-5EFC4C295257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8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2D256B4D-B060-4F8B-A44B-90B148360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타원 68">
            <a:extLst>
              <a:ext uri="{FF2B5EF4-FFF2-40B4-BE49-F238E27FC236}">
                <a16:creationId xmlns:a16="http://schemas.microsoft.com/office/drawing/2014/main" id="{04824F03-6992-4D5B-A43F-1D2B309B2B82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5A6530C-2423-4FCD-9D8F-27E5A7FDC72B}"/>
              </a:ext>
            </a:extLst>
          </p:cNvPr>
          <p:cNvCxnSpPr>
            <a:cxnSpLocks/>
            <a:stCxn id="68" idx="3"/>
            <a:endCxn id="6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279D021B-66AF-4EFB-ADAE-F9B7887E6A02}"/>
              </a:ext>
            </a:extLst>
          </p:cNvPr>
          <p:cNvSpPr txBox="1"/>
          <p:nvPr/>
        </p:nvSpPr>
        <p:spPr>
          <a:xfrm>
            <a:off x="2909898" y="318701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508A4DE-C88A-433B-8924-50BB44D5CA28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0771F54E-F665-4588-BFDD-3BB5040FFB1C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C50F9064-685F-4BBD-ACC4-A2BEBA7FF26E}"/>
              </a:ext>
            </a:extLst>
          </p:cNvPr>
          <p:cNvSpPr txBox="1"/>
          <p:nvPr/>
        </p:nvSpPr>
        <p:spPr>
          <a:xfrm>
            <a:off x="3358847" y="36864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C7CFEB1-2356-48A9-812B-E36AD527319E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8B018FF-E9D0-4997-B12B-A0CAA867CCC6}"/>
              </a:ext>
            </a:extLst>
          </p:cNvPr>
          <p:cNvCxnSpPr>
            <a:cxnSpLocks/>
            <a:endCxn id="97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4D8D879C-9A8B-4DC9-BB36-5A1CA7CFE6CC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9E3D209B-5C6B-406A-9A7D-DDAE1108C10A}"/>
              </a:ext>
            </a:extLst>
          </p:cNvPr>
          <p:cNvSpPr txBox="1"/>
          <p:nvPr/>
        </p:nvSpPr>
        <p:spPr>
          <a:xfrm>
            <a:off x="4404326" y="29859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729C8AE-A5ED-4A07-9EB0-0873D062CCB0}"/>
              </a:ext>
            </a:extLst>
          </p:cNvPr>
          <p:cNvCxnSpPr>
            <a:cxnSpLocks/>
            <a:endCxn id="41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17DD41B4-F012-402C-AAE0-E42AA0F18688}"/>
              </a:ext>
            </a:extLst>
          </p:cNvPr>
          <p:cNvSpPr txBox="1"/>
          <p:nvPr/>
        </p:nvSpPr>
        <p:spPr>
          <a:xfrm>
            <a:off x="7388633" y="290109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67F8ED-159B-4DA3-BC5F-F3E8CDA17321}"/>
              </a:ext>
            </a:extLst>
          </p:cNvPr>
          <p:cNvSpPr/>
          <p:nvPr/>
        </p:nvSpPr>
        <p:spPr>
          <a:xfrm>
            <a:off x="5717372" y="2999296"/>
            <a:ext cx="564578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0A1F067-B5C3-4774-9E72-AE4603449D7C}"/>
              </a:ext>
            </a:extLst>
          </p:cNvPr>
          <p:cNvSpPr/>
          <p:nvPr/>
        </p:nvSpPr>
        <p:spPr>
          <a:xfrm>
            <a:off x="2872226" y="5233779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A590367-4D3E-4C99-B5C9-F65F4811DA46}"/>
              </a:ext>
            </a:extLst>
          </p:cNvPr>
          <p:cNvSpPr/>
          <p:nvPr/>
        </p:nvSpPr>
        <p:spPr>
          <a:xfrm>
            <a:off x="4627061" y="355316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B0D93ED-B1D2-42F9-A25A-CDA3B4CBF61F}"/>
              </a:ext>
            </a:extLst>
          </p:cNvPr>
          <p:cNvSpPr/>
          <p:nvPr/>
        </p:nvSpPr>
        <p:spPr>
          <a:xfrm>
            <a:off x="4335424" y="2566534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2A5BFE5-67B8-4A74-98CA-222D23A8FFB8}"/>
              </a:ext>
            </a:extLst>
          </p:cNvPr>
          <p:cNvSpPr/>
          <p:nvPr/>
        </p:nvSpPr>
        <p:spPr>
          <a:xfrm>
            <a:off x="2761689" y="2352438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89454FD-8C98-4B8E-870A-B575C61C5392}"/>
              </a:ext>
            </a:extLst>
          </p:cNvPr>
          <p:cNvSpPr/>
          <p:nvPr/>
        </p:nvSpPr>
        <p:spPr>
          <a:xfrm>
            <a:off x="2688332" y="132655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DA9C4AD-7D5C-4132-9329-2151B0F13BCD}"/>
              </a:ext>
            </a:extLst>
          </p:cNvPr>
          <p:cNvSpPr/>
          <p:nvPr/>
        </p:nvSpPr>
        <p:spPr>
          <a:xfrm>
            <a:off x="2851025" y="372227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5A87223-CC65-434F-970B-B5BD7036C8F0}"/>
              </a:ext>
            </a:extLst>
          </p:cNvPr>
          <p:cNvSpPr/>
          <p:nvPr/>
        </p:nvSpPr>
        <p:spPr>
          <a:xfrm>
            <a:off x="2872226" y="4353157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12519E84-DCB7-4256-9A30-F1E96A23D5CE}"/>
              </a:ext>
            </a:extLst>
          </p:cNvPr>
          <p:cNvCxnSpPr>
            <a:cxnSpLocks/>
          </p:cNvCxnSpPr>
          <p:nvPr/>
        </p:nvCxnSpPr>
        <p:spPr>
          <a:xfrm flipH="1">
            <a:off x="6918618" y="2926080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14E5521-799F-47AA-B553-693E8B1E7B84}"/>
              </a:ext>
            </a:extLst>
          </p:cNvPr>
          <p:cNvCxnSpPr>
            <a:cxnSpLocks/>
          </p:cNvCxnSpPr>
          <p:nvPr/>
        </p:nvCxnSpPr>
        <p:spPr>
          <a:xfrm flipH="1">
            <a:off x="5721054" y="2901098"/>
            <a:ext cx="61111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D09F2DAC-EB06-4DEB-8D72-F61C755041D8}"/>
              </a:ext>
            </a:extLst>
          </p:cNvPr>
          <p:cNvCxnSpPr>
            <a:cxnSpLocks/>
          </p:cNvCxnSpPr>
          <p:nvPr/>
        </p:nvCxnSpPr>
        <p:spPr>
          <a:xfrm flipH="1" flipV="1">
            <a:off x="4346448" y="2298192"/>
            <a:ext cx="792482" cy="37185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3BAD58-3BAC-4DE1-AF90-1B0C0D0414D7}"/>
              </a:ext>
            </a:extLst>
          </p:cNvPr>
          <p:cNvCxnSpPr>
            <a:cxnSpLocks/>
          </p:cNvCxnSpPr>
          <p:nvPr/>
        </p:nvCxnSpPr>
        <p:spPr>
          <a:xfrm flipH="1">
            <a:off x="4358640" y="3108960"/>
            <a:ext cx="871728" cy="5364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EE3E7EF-FD8F-4F66-B433-A2B447079AE0}"/>
              </a:ext>
            </a:extLst>
          </p:cNvPr>
          <p:cNvCxnSpPr>
            <a:cxnSpLocks/>
          </p:cNvCxnSpPr>
          <p:nvPr/>
        </p:nvCxnSpPr>
        <p:spPr>
          <a:xfrm flipH="1">
            <a:off x="2308927" y="2269853"/>
            <a:ext cx="1435430" cy="5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9C66FB5-7D4A-450C-8983-BA8A24B54E46}"/>
              </a:ext>
            </a:extLst>
          </p:cNvPr>
          <p:cNvCxnSpPr>
            <a:cxnSpLocks/>
          </p:cNvCxnSpPr>
          <p:nvPr/>
        </p:nvCxnSpPr>
        <p:spPr>
          <a:xfrm flipH="1">
            <a:off x="2651760" y="3684145"/>
            <a:ext cx="1092597" cy="1003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C318C334-9F36-4143-A16E-3EA8C19F763A}"/>
              </a:ext>
            </a:extLst>
          </p:cNvPr>
          <p:cNvCxnSpPr>
            <a:cxnSpLocks/>
          </p:cNvCxnSpPr>
          <p:nvPr/>
        </p:nvCxnSpPr>
        <p:spPr>
          <a:xfrm flipH="1">
            <a:off x="5070893" y="3092546"/>
            <a:ext cx="1403703" cy="2088837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58517424-E5FF-41FE-B3B4-C36B070E44C3}"/>
              </a:ext>
            </a:extLst>
          </p:cNvPr>
          <p:cNvCxnSpPr>
            <a:cxnSpLocks/>
          </p:cNvCxnSpPr>
          <p:nvPr/>
        </p:nvCxnSpPr>
        <p:spPr>
          <a:xfrm flipH="1" flipV="1">
            <a:off x="2694432" y="5163312"/>
            <a:ext cx="2376463" cy="804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38D7C2B3-594C-4B0C-A7B5-85D92ED3349A}"/>
              </a:ext>
            </a:extLst>
          </p:cNvPr>
          <p:cNvCxnSpPr>
            <a:cxnSpLocks/>
          </p:cNvCxnSpPr>
          <p:nvPr/>
        </p:nvCxnSpPr>
        <p:spPr>
          <a:xfrm flipH="1">
            <a:off x="3261360" y="3846576"/>
            <a:ext cx="615696" cy="40843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C1DD743C-397C-46AF-91A1-ABCB9430A799}"/>
              </a:ext>
            </a:extLst>
          </p:cNvPr>
          <p:cNvCxnSpPr>
            <a:cxnSpLocks/>
          </p:cNvCxnSpPr>
          <p:nvPr/>
        </p:nvCxnSpPr>
        <p:spPr>
          <a:xfrm flipH="1">
            <a:off x="2731008" y="4256904"/>
            <a:ext cx="556325" cy="51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6D3FA985-1A7C-4688-95E4-31109039C8E5}"/>
              </a:ext>
            </a:extLst>
          </p:cNvPr>
          <p:cNvCxnSpPr>
            <a:cxnSpLocks/>
          </p:cNvCxnSpPr>
          <p:nvPr/>
        </p:nvCxnSpPr>
        <p:spPr>
          <a:xfrm flipH="1" flipV="1">
            <a:off x="3180675" y="1209573"/>
            <a:ext cx="580557" cy="82039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7007301D-D73D-43F2-9A7E-70BF7A2CC046}"/>
              </a:ext>
            </a:extLst>
          </p:cNvPr>
          <p:cNvCxnSpPr>
            <a:cxnSpLocks/>
          </p:cNvCxnSpPr>
          <p:nvPr/>
        </p:nvCxnSpPr>
        <p:spPr>
          <a:xfrm flipH="1">
            <a:off x="2682240" y="1221436"/>
            <a:ext cx="52062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74B49B94-2C1A-44C0-80DF-B4B121753DB5}"/>
              </a:ext>
            </a:extLst>
          </p:cNvPr>
          <p:cNvSpPr txBox="1"/>
          <p:nvPr/>
        </p:nvSpPr>
        <p:spPr>
          <a:xfrm>
            <a:off x="5717372" y="247399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3989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36997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5771132" cy="480131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MulLayer: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y   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*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self.y  # x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를 바꾼다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self.x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3695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2210862" cy="92333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844952-9FCA-4654-BF18-EF74502F99C4}"/>
              </a:ext>
            </a:extLst>
          </p:cNvPr>
          <p:cNvSpPr/>
          <p:nvPr/>
        </p:nvSpPr>
        <p:spPr>
          <a:xfrm>
            <a:off x="6541169" y="1231232"/>
            <a:ext cx="1744579" cy="4531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BBF698-02E6-462D-A7F6-60C792D48352}"/>
              </a:ext>
            </a:extLst>
          </p:cNvPr>
          <p:cNvSpPr/>
          <p:nvPr/>
        </p:nvSpPr>
        <p:spPr>
          <a:xfrm>
            <a:off x="6541169" y="1684421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self.x=None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ADBBAB-E27F-4861-9008-B6AB61065588}"/>
              </a:ext>
            </a:extLst>
          </p:cNvPr>
          <p:cNvSpPr/>
          <p:nvPr/>
        </p:nvSpPr>
        <p:spPr>
          <a:xfrm>
            <a:off x="6541169" y="2137610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self.y=None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D8F33-0625-4CD0-AFFA-2FF5CC6EFA58}"/>
              </a:ext>
            </a:extLst>
          </p:cNvPr>
          <p:cNvSpPr txBox="1"/>
          <p:nvPr/>
        </p:nvSpPr>
        <p:spPr>
          <a:xfrm>
            <a:off x="5923547" y="100494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3315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223959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mul.forward(10, 5)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print(out)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844952-9FCA-4654-BF18-EF74502F99C4}"/>
              </a:ext>
            </a:extLst>
          </p:cNvPr>
          <p:cNvSpPr/>
          <p:nvPr/>
        </p:nvSpPr>
        <p:spPr>
          <a:xfrm>
            <a:off x="6541169" y="1231232"/>
            <a:ext cx="1744579" cy="4531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BBF698-02E6-462D-A7F6-60C792D48352}"/>
              </a:ext>
            </a:extLst>
          </p:cNvPr>
          <p:cNvSpPr/>
          <p:nvPr/>
        </p:nvSpPr>
        <p:spPr>
          <a:xfrm>
            <a:off x="6541169" y="1684421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self.x=10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ADBBAB-E27F-4861-9008-B6AB61065588}"/>
              </a:ext>
            </a:extLst>
          </p:cNvPr>
          <p:cNvSpPr/>
          <p:nvPr/>
        </p:nvSpPr>
        <p:spPr>
          <a:xfrm>
            <a:off x="6541169" y="2137610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self.y=5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D8F33-0625-4CD0-AFFA-2FF5CC6EFA58}"/>
              </a:ext>
            </a:extLst>
          </p:cNvPr>
          <p:cNvSpPr txBox="1"/>
          <p:nvPr/>
        </p:nvSpPr>
        <p:spPr>
          <a:xfrm>
            <a:off x="5923547" y="100494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5E4882F-5BC3-4ED7-B5EB-C1EE3517CEF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998424" y="4050743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27871A4-DA4C-41F3-9686-A537E9403BB1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3282097" y="4865192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3EBFED7-ABEC-4984-B522-D323D9D2B256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1899919" y="5080718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AB70B246-7A10-42AF-8A44-D39B3AEFF57A}"/>
              </a:ext>
            </a:extLst>
          </p:cNvPr>
          <p:cNvSpPr/>
          <p:nvPr/>
        </p:nvSpPr>
        <p:spPr>
          <a:xfrm>
            <a:off x="2672497" y="456039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/>
              <p:nvPr/>
            </p:nvSpPr>
            <p:spPr>
              <a:xfrm>
                <a:off x="2788500" y="4680526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500" y="4680526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/>
              <p:nvPr/>
            </p:nvSpPr>
            <p:spPr>
              <a:xfrm>
                <a:off x="1566240" y="3726696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240" y="3726696"/>
                <a:ext cx="509755" cy="369332"/>
              </a:xfrm>
              <a:prstGeom prst="rect">
                <a:avLst/>
              </a:prstGeom>
              <a:blipFill>
                <a:blip r:embed="rId4"/>
                <a:stretch>
                  <a:fillRect l="-4762" r="-357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/>
              <p:nvPr/>
            </p:nvSpPr>
            <p:spPr>
              <a:xfrm>
                <a:off x="3650883" y="4463595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883" y="4463595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5952" r="-4762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/>
              <p:nvPr/>
            </p:nvSpPr>
            <p:spPr>
              <a:xfrm>
                <a:off x="1481280" y="5428447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80" y="5428447"/>
                <a:ext cx="339837" cy="369332"/>
              </a:xfrm>
              <a:prstGeom prst="rect">
                <a:avLst/>
              </a:prstGeom>
              <a:blipFill>
                <a:blip r:embed="rId6"/>
                <a:stretch>
                  <a:fillRect l="-8929" r="-714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2CC0FDA3-8E84-482D-87A6-F68198C87E55}"/>
              </a:ext>
            </a:extLst>
          </p:cNvPr>
          <p:cNvSpPr txBox="1"/>
          <p:nvPr/>
        </p:nvSpPr>
        <p:spPr>
          <a:xfrm>
            <a:off x="5491831" y="3064976"/>
            <a:ext cx="45672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곱연산의 정방향 연산에서는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인자로 전달된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x,y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객체안에 저장하는게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중요하다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이유는 미분시 필요하기 때문이다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23084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477234" cy="147732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dx, dy = mul.backward(1.5)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print("dx=", dx)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print("dy=", dy)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844952-9FCA-4654-BF18-EF74502F99C4}"/>
              </a:ext>
            </a:extLst>
          </p:cNvPr>
          <p:cNvSpPr/>
          <p:nvPr/>
        </p:nvSpPr>
        <p:spPr>
          <a:xfrm>
            <a:off x="6541169" y="1231232"/>
            <a:ext cx="1744579" cy="4531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BBF698-02E6-462D-A7F6-60C792D48352}"/>
              </a:ext>
            </a:extLst>
          </p:cNvPr>
          <p:cNvSpPr/>
          <p:nvPr/>
        </p:nvSpPr>
        <p:spPr>
          <a:xfrm>
            <a:off x="6541169" y="1684421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self.x=10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ADBBAB-E27F-4861-9008-B6AB61065588}"/>
              </a:ext>
            </a:extLst>
          </p:cNvPr>
          <p:cNvSpPr/>
          <p:nvPr/>
        </p:nvSpPr>
        <p:spPr>
          <a:xfrm>
            <a:off x="6541169" y="2137610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self.y=5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D8F33-0625-4CD0-AFFA-2FF5CC6EFA58}"/>
              </a:ext>
            </a:extLst>
          </p:cNvPr>
          <p:cNvSpPr txBox="1"/>
          <p:nvPr/>
        </p:nvSpPr>
        <p:spPr>
          <a:xfrm>
            <a:off x="5923547" y="100494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5E4882F-5BC3-4ED7-B5EB-C1EE3517CEF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998424" y="487691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27871A4-DA4C-41F3-9686-A537E9403BB1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3282097" y="569136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3EBFED7-ABEC-4984-B522-D323D9D2B256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1899919" y="590688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AB70B246-7A10-42AF-8A44-D39B3AEFF57A}"/>
              </a:ext>
            </a:extLst>
          </p:cNvPr>
          <p:cNvSpPr/>
          <p:nvPr/>
        </p:nvSpPr>
        <p:spPr>
          <a:xfrm>
            <a:off x="2672497" y="538656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/>
              <p:nvPr/>
            </p:nvSpPr>
            <p:spPr>
              <a:xfrm>
                <a:off x="2788500" y="550669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500" y="550669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/>
              <p:nvPr/>
            </p:nvSpPr>
            <p:spPr>
              <a:xfrm>
                <a:off x="1566240" y="4552867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rgbClr val="3399FF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240" y="4552867"/>
                <a:ext cx="509755" cy="369332"/>
              </a:xfrm>
              <a:prstGeom prst="rect">
                <a:avLst/>
              </a:prstGeom>
              <a:blipFill>
                <a:blip r:embed="rId4"/>
                <a:stretch>
                  <a:fillRect l="-4762" r="-357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/>
              <p:nvPr/>
            </p:nvSpPr>
            <p:spPr>
              <a:xfrm>
                <a:off x="3650883" y="5289766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883" y="5289766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5952" r="-4762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/>
              <p:nvPr/>
            </p:nvSpPr>
            <p:spPr>
              <a:xfrm>
                <a:off x="1481280" y="6254618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80" y="6254618"/>
                <a:ext cx="339837" cy="369332"/>
              </a:xfrm>
              <a:prstGeom prst="rect">
                <a:avLst/>
              </a:prstGeom>
              <a:blipFill>
                <a:blip r:embed="rId6"/>
                <a:stretch>
                  <a:fillRect l="-8929" r="-714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1A7593-E34D-45A2-AA52-6FCA56223AA4}"/>
              </a:ext>
            </a:extLst>
          </p:cNvPr>
          <p:cNvCxnSpPr>
            <a:cxnSpLocks/>
          </p:cNvCxnSpPr>
          <p:nvPr/>
        </p:nvCxnSpPr>
        <p:spPr>
          <a:xfrm flipH="1">
            <a:off x="7535207" y="5910953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8D86092-15CF-4438-9261-ED3A023BCFDB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6141139" y="5069801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C385CBDC-12D7-487C-9EEB-B84A8D415C8B}"/>
              </a:ext>
            </a:extLst>
          </p:cNvPr>
          <p:cNvSpPr/>
          <p:nvPr/>
        </p:nvSpPr>
        <p:spPr>
          <a:xfrm>
            <a:off x="6925607" y="561405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E0C9FC-8870-4CFE-9EC4-6769C326BCA2}"/>
                  </a:ext>
                </a:extLst>
              </p:cNvPr>
              <p:cNvSpPr txBox="1"/>
              <p:nvPr/>
            </p:nvSpPr>
            <p:spPr>
              <a:xfrm>
                <a:off x="7041610" y="5734184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E0C9FC-8870-4CFE-9EC4-6769C326B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610" y="5734184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435F6EB-3A72-4DD8-BFCF-074D4C43A6C4}"/>
              </a:ext>
            </a:extLst>
          </p:cNvPr>
          <p:cNvCxnSpPr>
            <a:cxnSpLocks/>
            <a:stCxn id="26" idx="3"/>
          </p:cNvCxnSpPr>
          <p:nvPr/>
        </p:nvCxnSpPr>
        <p:spPr>
          <a:xfrm flipH="1">
            <a:off x="6141139" y="6134376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91BCCE-9883-472F-BCA3-BD69A7580837}"/>
                  </a:ext>
                </a:extLst>
              </p:cNvPr>
              <p:cNvSpPr txBox="1"/>
              <p:nvPr/>
            </p:nvSpPr>
            <p:spPr>
              <a:xfrm>
                <a:off x="8064797" y="5949710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91BCCE-9883-472F-BCA3-BD69A758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797" y="5949710"/>
                <a:ext cx="572272" cy="369332"/>
              </a:xfrm>
              <a:prstGeom prst="rect">
                <a:avLst/>
              </a:prstGeom>
              <a:blipFill>
                <a:blip r:embed="rId8"/>
                <a:stretch>
                  <a:fillRect l="-4255" r="-4255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D3810CA-16AB-4E42-8F20-C9851BEE8602}"/>
                  </a:ext>
                </a:extLst>
              </p:cNvPr>
              <p:cNvSpPr txBox="1"/>
              <p:nvPr/>
            </p:nvSpPr>
            <p:spPr>
              <a:xfrm>
                <a:off x="5272128" y="4696816"/>
                <a:ext cx="1028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1.5∗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D3810CA-16AB-4E42-8F20-C9851BEE8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128" y="4696816"/>
                <a:ext cx="1028102" cy="369332"/>
              </a:xfrm>
              <a:prstGeom prst="rect">
                <a:avLst/>
              </a:prstGeom>
              <a:blipFill>
                <a:blip r:embed="rId9"/>
                <a:stretch>
                  <a:fillRect l="-1775" r="-1775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E6D45F3-0B89-4105-AA8A-292BEFB360C2}"/>
                  </a:ext>
                </a:extLst>
              </p:cNvPr>
              <p:cNvSpPr txBox="1"/>
              <p:nvPr/>
            </p:nvSpPr>
            <p:spPr>
              <a:xfrm>
                <a:off x="5250907" y="6293728"/>
                <a:ext cx="11980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1.5∗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E6D45F3-0B89-4105-AA8A-292BEFB36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907" y="6293728"/>
                <a:ext cx="1198020" cy="369332"/>
              </a:xfrm>
              <a:prstGeom prst="rect">
                <a:avLst/>
              </a:prstGeom>
              <a:blipFill>
                <a:blip r:embed="rId10"/>
                <a:stretch>
                  <a:fillRect l="-1015" r="-152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51533FE1-093B-4458-BE31-CB30B30BD395}"/>
              </a:ext>
            </a:extLst>
          </p:cNvPr>
          <p:cNvSpPr txBox="1"/>
          <p:nvPr/>
        </p:nvSpPr>
        <p:spPr>
          <a:xfrm>
            <a:off x="5062957" y="2584827"/>
            <a:ext cx="523252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곱연산의 역방향 연산에서는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인자로 전달된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x,y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이용하여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dx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뒤에서 온 미분값인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dout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 정방향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연산시 반대편 입력인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곱하여 대입하고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뒤에서 온 미분값인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dout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 정방향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연산시 반대편 입력인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self.x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곱하여 대입한다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188250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857146" cy="39703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AddLayer: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pass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+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EE0C060-7D69-446B-BFD8-CF034D1D214F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81DE6ED-A88B-41DE-AB71-D094D4AAA553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526C970E-DF33-4E6C-99D9-7874B661FFDE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CC1533-BAF6-4BC6-9968-7D22F75C395C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CC1533-BAF6-4BC6-9968-7D22F75C3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B6A6446-3A09-4DFD-A24C-D07153A735FB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A02A84C-C087-4285-8B85-0D6BEE04EDE9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621158" y="1351555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FD22AAC-3637-4050-A4A1-C4F7D3A1CF3F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7904831" y="2166004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E8EDF16-309F-4C52-B8B4-D3A548ED6071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6522653" y="23815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6090F9B0-7E70-4CD5-9C2B-3175B1A1CC50}"/>
              </a:ext>
            </a:extLst>
          </p:cNvPr>
          <p:cNvSpPr/>
          <p:nvPr/>
        </p:nvSpPr>
        <p:spPr>
          <a:xfrm>
            <a:off x="7295231" y="18612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A00E20-FDC9-4657-B250-2508605EF6E4}"/>
                  </a:ext>
                </a:extLst>
              </p:cNvPr>
              <p:cNvSpPr txBox="1"/>
              <p:nvPr/>
            </p:nvSpPr>
            <p:spPr>
              <a:xfrm>
                <a:off x="7411234" y="19813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A00E20-FDC9-4657-B250-2508605EF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234" y="1981338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46E89B-026C-4479-81CB-80589E2CB974}"/>
                  </a:ext>
                </a:extLst>
              </p:cNvPr>
              <p:cNvSpPr txBox="1"/>
              <p:nvPr/>
            </p:nvSpPr>
            <p:spPr>
              <a:xfrm>
                <a:off x="6188974" y="1027508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46E89B-026C-4479-81CB-80589E2CB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974" y="1027508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3571" r="-4762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E01703-7976-4EEC-AA43-642670173212}"/>
                  </a:ext>
                </a:extLst>
              </p:cNvPr>
              <p:cNvSpPr txBox="1"/>
              <p:nvPr/>
            </p:nvSpPr>
            <p:spPr>
              <a:xfrm>
                <a:off x="8310401" y="178765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E01703-7976-4EEC-AA43-642670173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401" y="1787653"/>
                <a:ext cx="509755" cy="369332"/>
              </a:xfrm>
              <a:prstGeom prst="rect">
                <a:avLst/>
              </a:prstGeom>
              <a:blipFill>
                <a:blip r:embed="rId6"/>
                <a:stretch>
                  <a:fillRect l="-4762" r="-5952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B5FBE7-07CE-4F33-820C-8D8C592F8E0E}"/>
                  </a:ext>
                </a:extLst>
              </p:cNvPr>
              <p:cNvSpPr txBox="1"/>
              <p:nvPr/>
            </p:nvSpPr>
            <p:spPr>
              <a:xfrm>
                <a:off x="6105458" y="2640830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B5FBE7-07CE-4F33-820C-8D8C592F8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2640830"/>
                <a:ext cx="339837" cy="369332"/>
              </a:xfrm>
              <a:prstGeom prst="rect">
                <a:avLst/>
              </a:prstGeom>
              <a:blipFill>
                <a:blip r:embed="rId7"/>
                <a:stretch>
                  <a:fillRect l="-9091" r="-909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F3CF3A-5138-4A63-A9CC-AA67BEE845B6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F3CF3A-5138-4A63-A9CC-AA67BEE84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8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CEC144-ABC3-426A-AB07-7D4C3D09C9F8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CEC144-ABC3-426A-AB07-7D4C3D09C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9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DE287F-1BEC-4D15-A4BA-4BA676F8764D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DE287F-1BEC-4D15-A4BA-4BA676F87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0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8419722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6600"/>
          </a:solidFill>
        </a:ln>
      </a:spPr>
      <a:bodyPr rtlCol="0" anchor="ctr"/>
      <a:lstStyle>
        <a:defPPr algn="ctr">
          <a:defRPr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smtClean="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69616</TotalTime>
  <Words>19684</Words>
  <Application>Microsoft Office PowerPoint</Application>
  <PresentationFormat>사용자 지정</PresentationFormat>
  <Paragraphs>6516</Paragraphs>
  <Slides>244</Slides>
  <Notes>238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244</vt:i4>
      </vt:variant>
    </vt:vector>
  </HeadingPairs>
  <TitlesOfParts>
    <vt:vector size="255" baseType="lpstr">
      <vt:lpstr>맑은 고딕</vt:lpstr>
      <vt:lpstr>굴림</vt:lpstr>
      <vt:lpstr>맑은 고딕</vt:lpstr>
      <vt:lpstr>Cambria Math</vt:lpstr>
      <vt:lpstr>Arial</vt:lpstr>
      <vt:lpstr>Microsoft Sans Serif</vt:lpstr>
      <vt:lpstr>Candara</vt:lpstr>
      <vt:lpstr>Consolas</vt:lpstr>
      <vt:lpstr>고도 M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kim jungin</cp:lastModifiedBy>
  <cp:revision>3814</cp:revision>
  <dcterms:created xsi:type="dcterms:W3CDTF">2008-02-04T08:04:25Z</dcterms:created>
  <dcterms:modified xsi:type="dcterms:W3CDTF">2020-12-16T08:51:30Z</dcterms:modified>
</cp:coreProperties>
</file>